
<file path=[Content_Types].xml><?xml version="1.0" encoding="utf-8"?>
<Types xmlns="http://schemas.openxmlformats.org/package/2006/content-types">
  <Default Extension="xml" ContentType="application/xml"/>
  <Default Extension="png" ContentType="image/png"/>
  <Default Extension="mp4" ContentType="video/mp4"/>
  <Default Extension="rels" ContentType="application/vnd.openxmlformats-package.relationship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autoCompressPictures="0">
  <p:sldMasterIdLst>
    <p:sldMasterId id="2147483648" r:id="rId1"/>
    <p:sldMasterId id="2147483679" r:id="rId3"/>
  </p:sldMasterIdLst>
  <p:notesMasterIdLst>
    <p:notesMasterId r:id="rId31"/>
  </p:notesMasterIdLst>
  <p:handoutMasterIdLst>
    <p:handoutMasterId r:id="rId32"/>
  </p:handoutMasterIdLst>
  <p:sldIdLst>
    <p:sldId id="598" r:id="rId4"/>
    <p:sldId id="871" r:id="rId5"/>
    <p:sldId id="919" r:id="rId6"/>
    <p:sldId id="1098" r:id="rId7"/>
    <p:sldId id="1099" r:id="rId8"/>
    <p:sldId id="1097" r:id="rId9"/>
    <p:sldId id="1100" r:id="rId10"/>
    <p:sldId id="1101" r:id="rId11"/>
    <p:sldId id="1102" r:id="rId12"/>
    <p:sldId id="1103" r:id="rId13"/>
    <p:sldId id="1104" r:id="rId14"/>
    <p:sldId id="1106" r:id="rId15"/>
    <p:sldId id="1105" r:id="rId16"/>
    <p:sldId id="1107" r:id="rId17"/>
    <p:sldId id="1108" r:id="rId18"/>
    <p:sldId id="1109" r:id="rId19"/>
    <p:sldId id="1110" r:id="rId20"/>
    <p:sldId id="1111" r:id="rId21"/>
    <p:sldId id="1112" r:id="rId22"/>
    <p:sldId id="1113" r:id="rId23"/>
    <p:sldId id="1115" r:id="rId24"/>
    <p:sldId id="1116" r:id="rId25"/>
    <p:sldId id="1117" r:id="rId26"/>
    <p:sldId id="1118" r:id="rId27"/>
    <p:sldId id="1119" r:id="rId28"/>
    <p:sldId id="1120" r:id="rId29"/>
    <p:sldId id="1122"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FA7EF378-E18B-41A3-90E7-91EE50B56168}">
          <p14:sldIdLst>
            <p14:sldId id="598"/>
            <p14:sldId id="871"/>
            <p14:sldId id="919"/>
            <p14:sldId id="1098"/>
            <p14:sldId id="1099"/>
            <p14:sldId id="1097"/>
            <p14:sldId id="1100"/>
            <p14:sldId id="1101"/>
            <p14:sldId id="1102"/>
            <p14:sldId id="1103"/>
            <p14:sldId id="1104"/>
            <p14:sldId id="1106"/>
            <p14:sldId id="1105"/>
            <p14:sldId id="1107"/>
            <p14:sldId id="1108"/>
            <p14:sldId id="1109"/>
            <p14:sldId id="1110"/>
            <p14:sldId id="1111"/>
            <p14:sldId id="1112"/>
            <p14:sldId id="1113"/>
            <p14:sldId id="1115"/>
            <p14:sldId id="1116"/>
            <p14:sldId id="1117"/>
            <p14:sldId id="1118"/>
            <p14:sldId id="1119"/>
            <p14:sldId id="1120"/>
            <p14:sldId id="1122"/>
          </p14:sldIdLst>
        </p14:section>
      </p14:sectionLst>
    </p:ext>
    <p:ext uri="{EFAFB233-063F-42B5-8137-9DF3F51BA10A}">
      <p15:sldGuideLst xmlns:p15="http://schemas.microsoft.com/office/powerpoint/2012/main">
        <p15:guide id="2" pos="3840" userDrawn="1">
          <p15:clr>
            <a:srgbClr val="A4A3A4"/>
          </p15:clr>
        </p15:guide>
        <p15:guide id="7" orient="horz" pos="2162"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00FF"/>
    <a:srgbClr val="0ADEE6"/>
    <a:srgbClr val="19FF81"/>
    <a:srgbClr val="001A00"/>
    <a:srgbClr val="00FFFF"/>
    <a:srgbClr val="000099"/>
    <a:srgbClr val="FFCC99"/>
    <a:srgbClr val="260013"/>
    <a:srgbClr val="FF37FF"/>
    <a:srgbClr val="0399A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9DCAF9ED-07DC-4A11-8D7F-57B35C25682E}"/>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286" autoAdjust="0"/>
    <p:restoredTop sz="94291" autoAdjust="0"/>
  </p:normalViewPr>
  <p:slideViewPr>
    <p:cSldViewPr snapToGrid="0" showGuides="1">
      <p:cViewPr varScale="1">
        <p:scale>
          <a:sx n="71" d="100"/>
          <a:sy n="71" d="100"/>
        </p:scale>
        <p:origin x="684" y="30"/>
      </p:cViewPr>
      <p:guideLst>
        <p:guide pos="3840"/>
        <p:guide orient="horz" pos="2162"/>
      </p:guideLst>
    </p:cSldViewPr>
  </p:slideViewPr>
  <p:notesTextViewPr>
    <p:cViewPr>
      <p:scale>
        <a:sx n="1" d="1"/>
        <a:sy n="1" d="1"/>
      </p:scale>
      <p:origin x="0" y="0"/>
    </p:cViewPr>
  </p:notesTextViewPr>
  <p:notesViewPr>
    <p:cSldViewPr snapToGrid="0">
      <p:cViewPr varScale="1">
        <p:scale>
          <a:sx n="99" d="100"/>
          <a:sy n="99" d="100"/>
        </p:scale>
        <p:origin x="4416" y="184"/>
      </p:cViewPr>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slide" Target="slides/slide1.xml"/><Relationship Id="rId39" Type="http://schemas.openxmlformats.org/officeDocument/2006/relationships/customXml" Target="../customXml/item3.xml"/><Relationship Id="rId38" Type="http://schemas.openxmlformats.org/officeDocument/2006/relationships/customXml" Target="../customXml/item2.xml"/><Relationship Id="rId37" Type="http://schemas.openxmlformats.org/officeDocument/2006/relationships/customXml" Target="../customXml/item1.xml"/><Relationship Id="rId36" Type="http://schemas.openxmlformats.org/officeDocument/2006/relationships/commentAuthors" Target="commentAuthors.xml"/><Relationship Id="rId35" Type="http://schemas.openxmlformats.org/officeDocument/2006/relationships/tableStyles" Target="tableStyles.xml"/><Relationship Id="rId34" Type="http://schemas.openxmlformats.org/officeDocument/2006/relationships/viewProps" Target="viewProps.xml"/><Relationship Id="rId33" Type="http://schemas.openxmlformats.org/officeDocument/2006/relationships/presProps" Target="presProps.xml"/><Relationship Id="rId32" Type="http://schemas.openxmlformats.org/officeDocument/2006/relationships/handoutMaster" Target="handoutMasters/handoutMaster1.xml"/><Relationship Id="rId31" Type="http://schemas.openxmlformats.org/officeDocument/2006/relationships/notesMaster" Target="notesMasters/notesMaster1.xml"/><Relationship Id="rId30" Type="http://schemas.openxmlformats.org/officeDocument/2006/relationships/slide" Target="slides/slide27.xml"/><Relationship Id="rId3" Type="http://schemas.openxmlformats.org/officeDocument/2006/relationships/slideMaster" Target="slideMasters/slideMaster2.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E88B8F3-31C2-4698-B74C-D5D76CFD8ACD}" type="datetimeFigureOut">
              <a:rPr lang="ru-RU" smtClean="0"/>
            </a:fld>
            <a:endParaRPr lang="ru-RU"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A4B18F8-B739-4178-8D2D-879F4A27DC29}" type="slidenum">
              <a:rPr lang="ru-RU" smtClean="0"/>
            </a:fld>
            <a:endParaRPr lang="ru-RU"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000EB3D-2307-4317-8A1D-B47FA45245F0}" type="datetimeFigureOut">
              <a:rPr lang="ru-RU" smtClean="0"/>
            </a:fld>
            <a:endParaRPr lang="ru-RU"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ru-R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3D78A92-0141-4330-8F3E-FAADFAC23844}" type="slidenum">
              <a:rPr lang="ru-RU" smtClean="0"/>
            </a:fld>
            <a:endParaRPr lang="ru-RU"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a:p>
        </p:txBody>
      </p:sp>
      <p:sp>
        <p:nvSpPr>
          <p:cNvPr id="4" name="Date Placeholder 3"/>
          <p:cNvSpPr>
            <a:spLocks noGrp="1"/>
          </p:cNvSpPr>
          <p:nvPr>
            <p:ph type="dt" sz="half" idx="10"/>
          </p:nvPr>
        </p:nvSpPr>
        <p:spPr/>
        <p:txBody>
          <a:bodyPr/>
          <a:lstStyle/>
          <a:p>
            <a:fld id="{4AAD347D-5ACD-4C99-B74B-A9C85AD731AF}" type="datetimeFigureOut">
              <a:rPr lang="en-US" smtClean="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fld>
            <a:endParaRPr lang="en-US" dirty="0"/>
          </a:p>
        </p:txBody>
      </p:sp>
      <p:sp>
        <p:nvSpPr>
          <p:cNvPr id="7" name="Freeform: Shape 13"/>
          <p:cNvSpPr/>
          <p:nvPr userDrawn="1"/>
        </p:nvSpPr>
        <p:spPr>
          <a:xfrm>
            <a:off x="3033191" y="0"/>
            <a:ext cx="9155635" cy="6858000"/>
          </a:xfrm>
          <a:custGeom>
            <a:avLst/>
            <a:gdLst>
              <a:gd name="connsiteX0" fmla="*/ 6636589 w 9155634"/>
              <a:gd name="connsiteY0" fmla="*/ 3511550 h 6858000"/>
              <a:gd name="connsiteX1" fmla="*/ 9155634 w 9155634"/>
              <a:gd name="connsiteY1" fmla="*/ 3511550 h 6858000"/>
              <a:gd name="connsiteX2" fmla="*/ 9155634 w 9155634"/>
              <a:gd name="connsiteY2" fmla="*/ 6858000 h 6858000"/>
              <a:gd name="connsiteX3" fmla="*/ 5196409 w 9155634"/>
              <a:gd name="connsiteY3" fmla="*/ 6858000 h 6858000"/>
              <a:gd name="connsiteX4" fmla="*/ 2101419 w 9155634"/>
              <a:gd name="connsiteY4" fmla="*/ 3511550 h 6858000"/>
              <a:gd name="connsiteX5" fmla="*/ 3591129 w 9155634"/>
              <a:gd name="connsiteY5" fmla="*/ 3511550 h 6858000"/>
              <a:gd name="connsiteX6" fmla="*/ 2150949 w 9155634"/>
              <a:gd name="connsiteY6" fmla="*/ 6858000 h 6858000"/>
              <a:gd name="connsiteX7" fmla="*/ 661239 w 9155634"/>
              <a:gd name="connsiteY7" fmla="*/ 6858000 h 6858000"/>
              <a:gd name="connsiteX8" fmla="*/ 8147889 w 9155634"/>
              <a:gd name="connsiteY8" fmla="*/ 0 h 6858000"/>
              <a:gd name="connsiteX9" fmla="*/ 9155634 w 9155634"/>
              <a:gd name="connsiteY9" fmla="*/ 0 h 6858000"/>
              <a:gd name="connsiteX10" fmla="*/ 9155634 w 9155634"/>
              <a:gd name="connsiteY10" fmla="*/ 3346450 h 6858000"/>
              <a:gd name="connsiteX11" fmla="*/ 6707709 w 9155634"/>
              <a:gd name="connsiteY11" fmla="*/ 3346450 h 6858000"/>
              <a:gd name="connsiteX12" fmla="*/ 5350079 w 9155634"/>
              <a:gd name="connsiteY12" fmla="*/ 0 h 6858000"/>
              <a:gd name="connsiteX13" fmla="*/ 7912939 w 9155634"/>
              <a:gd name="connsiteY13" fmla="*/ 0 h 6858000"/>
              <a:gd name="connsiteX14" fmla="*/ 4961459 w 9155634"/>
              <a:gd name="connsiteY14" fmla="*/ 6858000 h 6858000"/>
              <a:gd name="connsiteX15" fmla="*/ 2399869 w 9155634"/>
              <a:gd name="connsiteY15" fmla="*/ 6858000 h 6858000"/>
              <a:gd name="connsiteX16" fmla="*/ 3612719 w 9155634"/>
              <a:gd name="connsiteY16" fmla="*/ 0 h 6858000"/>
              <a:gd name="connsiteX17" fmla="*/ 5102429 w 9155634"/>
              <a:gd name="connsiteY17" fmla="*/ 0 h 6858000"/>
              <a:gd name="connsiteX18" fmla="*/ 3662249 w 9155634"/>
              <a:gd name="connsiteY18" fmla="*/ 3346450 h 6858000"/>
              <a:gd name="connsiteX19" fmla="*/ 2172539 w 9155634"/>
              <a:gd name="connsiteY19" fmla="*/ 3346450 h 6858000"/>
              <a:gd name="connsiteX20" fmla="*/ 2947249 w 9155634"/>
              <a:gd name="connsiteY20" fmla="*/ 0 h 6858000"/>
              <a:gd name="connsiteX21" fmla="*/ 3381579 w 9155634"/>
              <a:gd name="connsiteY21" fmla="*/ 0 h 6858000"/>
              <a:gd name="connsiteX22" fmla="*/ 430099 w 9155634"/>
              <a:gd name="connsiteY22" fmla="*/ 6858000 h 6858000"/>
              <a:gd name="connsiteX23" fmla="*/ 0 w 9155634"/>
              <a:gd name="connsiteY23"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9155634" h="6858000">
                <a:moveTo>
                  <a:pt x="6636589" y="3511550"/>
                </a:moveTo>
                <a:lnTo>
                  <a:pt x="9155634" y="3511550"/>
                </a:lnTo>
                <a:lnTo>
                  <a:pt x="9155634" y="6858000"/>
                </a:lnTo>
                <a:lnTo>
                  <a:pt x="5196409" y="6858000"/>
                </a:lnTo>
                <a:close/>
                <a:moveTo>
                  <a:pt x="2101419" y="3511550"/>
                </a:moveTo>
                <a:lnTo>
                  <a:pt x="3591129" y="3511550"/>
                </a:lnTo>
                <a:lnTo>
                  <a:pt x="2150949" y="6858000"/>
                </a:lnTo>
                <a:lnTo>
                  <a:pt x="661239" y="6858000"/>
                </a:lnTo>
                <a:close/>
                <a:moveTo>
                  <a:pt x="8147889" y="0"/>
                </a:moveTo>
                <a:lnTo>
                  <a:pt x="9155634" y="0"/>
                </a:lnTo>
                <a:lnTo>
                  <a:pt x="9155634" y="3346450"/>
                </a:lnTo>
                <a:lnTo>
                  <a:pt x="6707709" y="3346450"/>
                </a:lnTo>
                <a:close/>
                <a:moveTo>
                  <a:pt x="5350079" y="0"/>
                </a:moveTo>
                <a:lnTo>
                  <a:pt x="7912939" y="0"/>
                </a:lnTo>
                <a:lnTo>
                  <a:pt x="4961459" y="6858000"/>
                </a:lnTo>
                <a:lnTo>
                  <a:pt x="2399869" y="6858000"/>
                </a:lnTo>
                <a:close/>
                <a:moveTo>
                  <a:pt x="3612719" y="0"/>
                </a:moveTo>
                <a:lnTo>
                  <a:pt x="5102429" y="0"/>
                </a:lnTo>
                <a:lnTo>
                  <a:pt x="3662249" y="3346450"/>
                </a:lnTo>
                <a:lnTo>
                  <a:pt x="2172539" y="3346450"/>
                </a:lnTo>
                <a:close/>
                <a:moveTo>
                  <a:pt x="2947249" y="0"/>
                </a:moveTo>
                <a:lnTo>
                  <a:pt x="3381579" y="0"/>
                </a:lnTo>
                <a:lnTo>
                  <a:pt x="430099" y="6858000"/>
                </a:lnTo>
                <a:lnTo>
                  <a:pt x="0" y="6858000"/>
                </a:lnTo>
                <a:close/>
              </a:path>
            </a:pathLst>
          </a:custGeom>
          <a:solidFill>
            <a:schemeClr val="bg2">
              <a:alpha val="15000"/>
            </a:schemeClr>
          </a:solidFill>
          <a:ln w="12700" cap="flat">
            <a:noFill/>
            <a:prstDash val="solid"/>
            <a:miter/>
          </a:ln>
        </p:spPr>
        <p:txBody>
          <a:bodyPr rtlCol="0" anchor="ctr"/>
          <a:lstStyle/>
          <a:p>
            <a:pPr algn="l"/>
            <a:endParaRPr lang="en-US" sz="1800"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fld id="{4509A250-FF31-4206-8172-F9D3106AACB1}" type="datetimeFigureOut">
              <a:rPr lang="en-US" smtClean="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495E168-DA5E-4888-8D8A-92B118324C14}" type="slidenum">
              <a:rPr lang="ru-RU" smtClean="0"/>
            </a:fld>
            <a:endParaRPr lang="ru-RU" dirty="0"/>
          </a:p>
        </p:txBody>
      </p:sp>
      <p:grpSp>
        <p:nvGrpSpPr>
          <p:cNvPr id="7" name="Graphic 1"/>
          <p:cNvGrpSpPr/>
          <p:nvPr userDrawn="1"/>
        </p:nvGrpSpPr>
        <p:grpSpPr>
          <a:xfrm>
            <a:off x="0" y="0"/>
            <a:ext cx="12192000" cy="6858000"/>
            <a:chOff x="0" y="0"/>
            <a:chExt cx="12192000" cy="6858000"/>
          </a:xfrm>
        </p:grpSpPr>
        <p:sp>
          <p:nvSpPr>
            <p:cNvPr id="8" name="Freeform: Shape 7"/>
            <p:cNvSpPr/>
            <p:nvPr/>
          </p:nvSpPr>
          <p:spPr>
            <a:xfrm>
              <a:off x="-12700" y="-12700"/>
              <a:ext cx="12217400" cy="6883400"/>
            </a:xfrm>
            <a:custGeom>
              <a:avLst/>
              <a:gdLst>
                <a:gd name="connsiteX0" fmla="*/ 12700 w 12217400"/>
                <a:gd name="connsiteY0" fmla="*/ 12700 h 6883400"/>
                <a:gd name="connsiteX1" fmla="*/ 12700 w 12217400"/>
                <a:gd name="connsiteY1" fmla="*/ 6870700 h 6883400"/>
                <a:gd name="connsiteX2" fmla="*/ 12205970 w 12217400"/>
                <a:gd name="connsiteY2" fmla="*/ 6870700 h 6883400"/>
                <a:gd name="connsiteX3" fmla="*/ 12205970 w 12217400"/>
                <a:gd name="connsiteY3" fmla="*/ 12700 h 6883400"/>
                <a:gd name="connsiteX4" fmla="*/ 12700 w 12217400"/>
                <a:gd name="connsiteY4" fmla="*/ 12700 h 6883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7400" h="6883400">
                  <a:moveTo>
                    <a:pt x="12700" y="12700"/>
                  </a:moveTo>
                  <a:lnTo>
                    <a:pt x="12700" y="6870700"/>
                  </a:lnTo>
                  <a:lnTo>
                    <a:pt x="12205970" y="6870700"/>
                  </a:lnTo>
                  <a:lnTo>
                    <a:pt x="12205970" y="12700"/>
                  </a:lnTo>
                  <a:lnTo>
                    <a:pt x="12700" y="12700"/>
                  </a:lnTo>
                  <a:close/>
                </a:path>
              </a:pathLst>
            </a:custGeom>
            <a:solidFill>
              <a:schemeClr val="accent6"/>
            </a:solidFill>
            <a:ln w="12700" cap="flat">
              <a:noFill/>
              <a:prstDash val="solid"/>
              <a:miter/>
            </a:ln>
          </p:spPr>
          <p:txBody>
            <a:bodyPr rtlCol="0" anchor="ctr"/>
            <a:lstStyle/>
            <a:p>
              <a:endParaRPr lang="ru-RU" sz="1800" dirty="0"/>
            </a:p>
          </p:txBody>
        </p:sp>
        <p:sp>
          <p:nvSpPr>
            <p:cNvPr id="9" name="Freeform: Shape 8"/>
            <p:cNvSpPr/>
            <p:nvPr/>
          </p:nvSpPr>
          <p:spPr>
            <a:xfrm>
              <a:off x="4178300" y="-12700"/>
              <a:ext cx="7289800" cy="6883400"/>
            </a:xfrm>
            <a:custGeom>
              <a:avLst/>
              <a:gdLst>
                <a:gd name="connsiteX0" fmla="*/ 5063490 w 7289800"/>
                <a:gd name="connsiteY0" fmla="*/ 12700 h 6883400"/>
                <a:gd name="connsiteX1" fmla="*/ 2499360 w 7289800"/>
                <a:gd name="connsiteY1" fmla="*/ 6870700 h 6883400"/>
                <a:gd name="connsiteX2" fmla="*/ 4721860 w 7289800"/>
                <a:gd name="connsiteY2" fmla="*/ 6870700 h 6883400"/>
                <a:gd name="connsiteX3" fmla="*/ 7285990 w 7289800"/>
                <a:gd name="connsiteY3" fmla="*/ 12700 h 6883400"/>
                <a:gd name="connsiteX4" fmla="*/ 5063490 w 7289800"/>
                <a:gd name="connsiteY4" fmla="*/ 12700 h 6883400"/>
                <a:gd name="connsiteX5" fmla="*/ 12700 w 7289800"/>
                <a:gd name="connsiteY5" fmla="*/ 6870700 h 6883400"/>
                <a:gd name="connsiteX6" fmla="*/ 2235200 w 7289800"/>
                <a:gd name="connsiteY6" fmla="*/ 6870700 h 6883400"/>
                <a:gd name="connsiteX7" fmla="*/ 4799331 w 7289800"/>
                <a:gd name="connsiteY7" fmla="*/ 12700 h 6883400"/>
                <a:gd name="connsiteX8" fmla="*/ 2576830 w 7289800"/>
                <a:gd name="connsiteY8" fmla="*/ 12700 h 6883400"/>
                <a:gd name="connsiteX9" fmla="*/ 12700 w 7289800"/>
                <a:gd name="connsiteY9" fmla="*/ 6870700 h 688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89800" h="6883400">
                  <a:moveTo>
                    <a:pt x="5063490" y="12700"/>
                  </a:moveTo>
                  <a:lnTo>
                    <a:pt x="2499360" y="6870700"/>
                  </a:lnTo>
                  <a:lnTo>
                    <a:pt x="4721860" y="6870700"/>
                  </a:lnTo>
                  <a:lnTo>
                    <a:pt x="7285990" y="12700"/>
                  </a:lnTo>
                  <a:lnTo>
                    <a:pt x="5063490" y="12700"/>
                  </a:lnTo>
                  <a:close/>
                  <a:moveTo>
                    <a:pt x="12700" y="6870700"/>
                  </a:moveTo>
                  <a:lnTo>
                    <a:pt x="2235200" y="6870700"/>
                  </a:lnTo>
                  <a:lnTo>
                    <a:pt x="4799331" y="12700"/>
                  </a:lnTo>
                  <a:lnTo>
                    <a:pt x="2576830" y="12700"/>
                  </a:lnTo>
                  <a:lnTo>
                    <a:pt x="12700" y="6870700"/>
                  </a:lnTo>
                  <a:close/>
                </a:path>
              </a:pathLst>
            </a:custGeom>
            <a:solidFill>
              <a:schemeClr val="bg2">
                <a:alpha val="15000"/>
              </a:schemeClr>
            </a:solidFill>
            <a:ln w="12700" cap="flat">
              <a:noFill/>
              <a:prstDash val="solid"/>
              <a:miter/>
            </a:ln>
          </p:spPr>
          <p:txBody>
            <a:bodyPr rtlCol="0" anchor="ctr"/>
            <a:lstStyle/>
            <a:p>
              <a:endParaRPr lang="ru-RU" sz="1800" dirty="0"/>
            </a:p>
          </p:txBody>
        </p:sp>
      </p:grpSp>
      <p:sp>
        <p:nvSpPr>
          <p:cNvPr id="10" name="Graphic 4"/>
          <p:cNvSpPr/>
          <p:nvPr userDrawn="1"/>
        </p:nvSpPr>
        <p:spPr>
          <a:xfrm>
            <a:off x="11292631" y="6103003"/>
            <a:ext cx="910800" cy="144000"/>
          </a:xfrm>
          <a:custGeom>
            <a:avLst/>
            <a:gdLst>
              <a:gd name="connsiteX0" fmla="*/ 689134 w 695325"/>
              <a:gd name="connsiteY0" fmla="*/ 7144 h 114300"/>
              <a:gd name="connsiteX1" fmla="*/ 689134 w 695325"/>
              <a:gd name="connsiteY1" fmla="*/ 115729 h 114300"/>
              <a:gd name="connsiteX2" fmla="*/ 78581 w 695325"/>
              <a:gd name="connsiteY2" fmla="*/ 115729 h 114300"/>
              <a:gd name="connsiteX3" fmla="*/ 7144 w 695325"/>
              <a:gd name="connsiteY3" fmla="*/ 7144 h 114300"/>
            </a:gdLst>
            <a:ahLst/>
            <a:cxnLst>
              <a:cxn ang="0">
                <a:pos x="connsiteX0" y="connsiteY0"/>
              </a:cxn>
              <a:cxn ang="0">
                <a:pos x="connsiteX1" y="connsiteY1"/>
              </a:cxn>
              <a:cxn ang="0">
                <a:pos x="connsiteX2" y="connsiteY2"/>
              </a:cxn>
              <a:cxn ang="0">
                <a:pos x="connsiteX3" y="connsiteY3"/>
              </a:cxn>
            </a:cxnLst>
            <a:rect l="l" t="t" r="r" b="b"/>
            <a:pathLst>
              <a:path w="695325" h="114300">
                <a:moveTo>
                  <a:pt x="689134" y="7144"/>
                </a:moveTo>
                <a:lnTo>
                  <a:pt x="689134" y="115729"/>
                </a:lnTo>
                <a:lnTo>
                  <a:pt x="78581" y="115729"/>
                </a:lnTo>
                <a:lnTo>
                  <a:pt x="7144" y="7144"/>
                </a:lnTo>
                <a:close/>
              </a:path>
            </a:pathLst>
          </a:custGeom>
          <a:solidFill>
            <a:schemeClr val="bg2"/>
          </a:solidFill>
          <a:ln w="9525" cap="flat">
            <a:noFill/>
            <a:prstDash val="solid"/>
            <a:miter/>
          </a:ln>
        </p:spPr>
        <p:txBody>
          <a:bodyPr rtlCol="0" anchor="ctr"/>
          <a:lstStyle/>
          <a:p>
            <a:endParaRPr lang="ru-RU" sz="1800" dirty="0"/>
          </a:p>
        </p:txBody>
      </p:sp>
      <p:sp>
        <p:nvSpPr>
          <p:cNvPr id="11" name="Graphic 15"/>
          <p:cNvSpPr/>
          <p:nvPr userDrawn="1"/>
        </p:nvSpPr>
        <p:spPr>
          <a:xfrm>
            <a:off x="-11175" y="1947672"/>
            <a:ext cx="5274000" cy="73100"/>
          </a:xfrm>
          <a:custGeom>
            <a:avLst/>
            <a:gdLst>
              <a:gd name="connsiteX0" fmla="*/ 9138 w 5056083"/>
              <a:gd name="connsiteY0" fmla="*/ 9137 h 73099"/>
              <a:gd name="connsiteX1" fmla="*/ 9138 w 5056083"/>
              <a:gd name="connsiteY1" fmla="*/ 67617 h 73099"/>
              <a:gd name="connsiteX2" fmla="*/ 5018925 w 5056083"/>
              <a:gd name="connsiteY2" fmla="*/ 67617 h 73099"/>
              <a:gd name="connsiteX3" fmla="*/ 5057911 w 5056083"/>
              <a:gd name="connsiteY3" fmla="*/ 9137 h 73099"/>
            </a:gdLst>
            <a:ahLst/>
            <a:cxnLst>
              <a:cxn ang="0">
                <a:pos x="connsiteX0" y="connsiteY0"/>
              </a:cxn>
              <a:cxn ang="0">
                <a:pos x="connsiteX1" y="connsiteY1"/>
              </a:cxn>
              <a:cxn ang="0">
                <a:pos x="connsiteX2" y="connsiteY2"/>
              </a:cxn>
              <a:cxn ang="0">
                <a:pos x="connsiteX3" y="connsiteY3"/>
              </a:cxn>
            </a:cxnLst>
            <a:rect l="l" t="t" r="r" b="b"/>
            <a:pathLst>
              <a:path w="5056083" h="73099">
                <a:moveTo>
                  <a:pt x="9138" y="9137"/>
                </a:moveTo>
                <a:lnTo>
                  <a:pt x="9138" y="67617"/>
                </a:lnTo>
                <a:lnTo>
                  <a:pt x="5018925" y="67617"/>
                </a:lnTo>
                <a:lnTo>
                  <a:pt x="5057911" y="9137"/>
                </a:lnTo>
                <a:close/>
              </a:path>
            </a:pathLst>
          </a:custGeom>
          <a:solidFill>
            <a:schemeClr val="bg2">
              <a:alpha val="70000"/>
            </a:schemeClr>
          </a:solidFill>
          <a:ln w="9525" cap="flat">
            <a:noFill/>
            <a:prstDash val="solid"/>
            <a:miter/>
          </a:ln>
        </p:spPr>
        <p:txBody>
          <a:bodyPr rtlCol="0" anchor="ctr"/>
          <a:lstStyle/>
          <a:p>
            <a:endParaRPr lang="ru-RU" sz="18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fld id="{9796027F-7875-4030-9381-8BD8C4F21935}" type="datetimeFigureOut">
              <a:rPr lang="en-US" smtClean="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495E168-DA5E-4888-8D8A-92B118324C14}" type="slidenum">
              <a:rPr lang="ru-RU" smtClean="0"/>
            </a:fld>
            <a:endParaRPr lang="ru-RU" dirty="0"/>
          </a:p>
        </p:txBody>
      </p:sp>
      <p:sp>
        <p:nvSpPr>
          <p:cNvPr id="7" name="Freeform: Shape 8"/>
          <p:cNvSpPr/>
          <p:nvPr userDrawn="1"/>
        </p:nvSpPr>
        <p:spPr>
          <a:xfrm>
            <a:off x="-1" y="172278"/>
            <a:ext cx="12192000" cy="6559826"/>
          </a:xfrm>
          <a:custGeom>
            <a:avLst/>
            <a:gdLst>
              <a:gd name="connsiteX0" fmla="*/ 5864259 w 12192000"/>
              <a:gd name="connsiteY0" fmla="*/ 2854132 h 6559826"/>
              <a:gd name="connsiteX1" fmla="*/ 5864259 w 12192000"/>
              <a:gd name="connsiteY1" fmla="*/ 5342062 h 6559826"/>
              <a:gd name="connsiteX2" fmla="*/ 6907 w 12192000"/>
              <a:gd name="connsiteY2" fmla="*/ 6559826 h 6559826"/>
              <a:gd name="connsiteX3" fmla="*/ 0 w 12192000"/>
              <a:gd name="connsiteY3" fmla="*/ 6559826 h 6559826"/>
              <a:gd name="connsiteX4" fmla="*/ 0 w 12192000"/>
              <a:gd name="connsiteY4" fmla="*/ 4073332 h 6559826"/>
              <a:gd name="connsiteX5" fmla="*/ 12192000 w 12192000"/>
              <a:gd name="connsiteY5" fmla="*/ 2685378 h 6559826"/>
              <a:gd name="connsiteX6" fmla="*/ 12192000 w 12192000"/>
              <a:gd name="connsiteY6" fmla="*/ 5173308 h 6559826"/>
              <a:gd name="connsiteX7" fmla="*/ 6104805 w 12192000"/>
              <a:gd name="connsiteY7" fmla="*/ 6429182 h 6559826"/>
              <a:gd name="connsiteX8" fmla="*/ 6104805 w 12192000"/>
              <a:gd name="connsiteY8" fmla="*/ 3941252 h 6559826"/>
              <a:gd name="connsiteX9" fmla="*/ 11991762 w 12192000"/>
              <a:gd name="connsiteY9" fmla="*/ 0 h 6559826"/>
              <a:gd name="connsiteX10" fmla="*/ 12192000 w 12192000"/>
              <a:gd name="connsiteY10" fmla="*/ 0 h 6559826"/>
              <a:gd name="connsiteX11" fmla="*/ 12192000 w 12192000"/>
              <a:gd name="connsiteY11" fmla="*/ 2446611 h 6559826"/>
              <a:gd name="connsiteX12" fmla="*/ 6104805 w 12192000"/>
              <a:gd name="connsiteY12" fmla="*/ 3701222 h 6559826"/>
              <a:gd name="connsiteX13" fmla="*/ 6104805 w 12192000"/>
              <a:gd name="connsiteY13" fmla="*/ 1214562 h 655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6559826">
                <a:moveTo>
                  <a:pt x="5864259" y="2854132"/>
                </a:moveTo>
                <a:lnTo>
                  <a:pt x="5864259" y="5342062"/>
                </a:lnTo>
                <a:lnTo>
                  <a:pt x="6907" y="6559826"/>
                </a:lnTo>
                <a:lnTo>
                  <a:pt x="0" y="6559826"/>
                </a:lnTo>
                <a:lnTo>
                  <a:pt x="0" y="4073332"/>
                </a:lnTo>
                <a:close/>
                <a:moveTo>
                  <a:pt x="12192000" y="2685378"/>
                </a:moveTo>
                <a:lnTo>
                  <a:pt x="12192000" y="5173308"/>
                </a:lnTo>
                <a:lnTo>
                  <a:pt x="6104805" y="6429182"/>
                </a:lnTo>
                <a:lnTo>
                  <a:pt x="6104805" y="3941252"/>
                </a:lnTo>
                <a:close/>
                <a:moveTo>
                  <a:pt x="11991762" y="0"/>
                </a:moveTo>
                <a:lnTo>
                  <a:pt x="12192000" y="0"/>
                </a:lnTo>
                <a:lnTo>
                  <a:pt x="12192000" y="2446611"/>
                </a:lnTo>
                <a:lnTo>
                  <a:pt x="6104805" y="3701222"/>
                </a:lnTo>
                <a:lnTo>
                  <a:pt x="6104805" y="1214562"/>
                </a:lnTo>
                <a:close/>
              </a:path>
            </a:pathLst>
          </a:custGeom>
          <a:solidFill>
            <a:schemeClr val="bg2">
              <a:alpha val="15000"/>
            </a:schemeClr>
          </a:solidFill>
          <a:ln w="12700" cap="flat">
            <a:noFill/>
            <a:prstDash val="solid"/>
            <a:miter/>
          </a:ln>
        </p:spPr>
        <p:txBody>
          <a:bodyPr rtlCol="0" anchor="ctr"/>
          <a:lstStyle/>
          <a:p>
            <a:pPr algn="l"/>
            <a:endParaRPr lang="en-US" sz="1800"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Date Placeholder 4"/>
          <p:cNvSpPr>
            <a:spLocks noGrp="1"/>
          </p:cNvSpPr>
          <p:nvPr>
            <p:ph type="dt" sz="half" idx="10"/>
          </p:nvPr>
        </p:nvSpPr>
        <p:spPr/>
        <p:txBody>
          <a:bodyPr/>
          <a:lstStyle/>
          <a:p>
            <a:fld id="{9796027F-7875-4030-9381-8BD8C4F21935}" type="datetimeFigureOut">
              <a:rPr lang="en-US" smtClean="0"/>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495E168-DA5E-4888-8D8A-92B118324C14}" type="slidenum">
              <a:rPr lang="ru-RU" smtClean="0"/>
            </a:fld>
            <a:endParaRPr lang="ru-RU" dirty="0"/>
          </a:p>
        </p:txBody>
      </p:sp>
      <p:grpSp>
        <p:nvGrpSpPr>
          <p:cNvPr id="8" name="Graphic 1"/>
          <p:cNvGrpSpPr/>
          <p:nvPr userDrawn="1"/>
        </p:nvGrpSpPr>
        <p:grpSpPr>
          <a:xfrm>
            <a:off x="0" y="0"/>
            <a:ext cx="12192000" cy="6858000"/>
            <a:chOff x="0" y="0"/>
            <a:chExt cx="12192000" cy="6858000"/>
          </a:xfrm>
        </p:grpSpPr>
        <p:sp>
          <p:nvSpPr>
            <p:cNvPr id="9" name="Freeform: Shape 11"/>
            <p:cNvSpPr/>
            <p:nvPr/>
          </p:nvSpPr>
          <p:spPr>
            <a:xfrm>
              <a:off x="-12700" y="-12700"/>
              <a:ext cx="12217400" cy="6883400"/>
            </a:xfrm>
            <a:custGeom>
              <a:avLst/>
              <a:gdLst>
                <a:gd name="connsiteX0" fmla="*/ 12700 w 12217400"/>
                <a:gd name="connsiteY0" fmla="*/ 12700 h 6883400"/>
                <a:gd name="connsiteX1" fmla="*/ 12700 w 12217400"/>
                <a:gd name="connsiteY1" fmla="*/ 6870700 h 6883400"/>
                <a:gd name="connsiteX2" fmla="*/ 12205970 w 12217400"/>
                <a:gd name="connsiteY2" fmla="*/ 6870700 h 6883400"/>
                <a:gd name="connsiteX3" fmla="*/ 12205970 w 12217400"/>
                <a:gd name="connsiteY3" fmla="*/ 12700 h 6883400"/>
                <a:gd name="connsiteX4" fmla="*/ 12700 w 12217400"/>
                <a:gd name="connsiteY4" fmla="*/ 12700 h 6883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7400" h="6883400">
                  <a:moveTo>
                    <a:pt x="12700" y="12700"/>
                  </a:moveTo>
                  <a:lnTo>
                    <a:pt x="12700" y="6870700"/>
                  </a:lnTo>
                  <a:lnTo>
                    <a:pt x="12205970" y="6870700"/>
                  </a:lnTo>
                  <a:lnTo>
                    <a:pt x="12205970" y="12700"/>
                  </a:lnTo>
                  <a:lnTo>
                    <a:pt x="12700" y="12700"/>
                  </a:lnTo>
                  <a:close/>
                </a:path>
              </a:pathLst>
            </a:custGeom>
            <a:solidFill>
              <a:schemeClr val="accent6"/>
            </a:solidFill>
            <a:ln w="12700" cap="flat">
              <a:noFill/>
              <a:prstDash val="solid"/>
              <a:miter/>
            </a:ln>
          </p:spPr>
          <p:txBody>
            <a:bodyPr rtlCol="0" anchor="ctr"/>
            <a:lstStyle/>
            <a:p>
              <a:endParaRPr lang="ru-RU" sz="1800" dirty="0"/>
            </a:p>
          </p:txBody>
        </p:sp>
        <p:sp>
          <p:nvSpPr>
            <p:cNvPr id="10" name="Freeform: Shape 12"/>
            <p:cNvSpPr/>
            <p:nvPr/>
          </p:nvSpPr>
          <p:spPr>
            <a:xfrm>
              <a:off x="4178300" y="-12700"/>
              <a:ext cx="7289800" cy="6883400"/>
            </a:xfrm>
            <a:custGeom>
              <a:avLst/>
              <a:gdLst>
                <a:gd name="connsiteX0" fmla="*/ 5063490 w 7289800"/>
                <a:gd name="connsiteY0" fmla="*/ 12700 h 6883400"/>
                <a:gd name="connsiteX1" fmla="*/ 2499360 w 7289800"/>
                <a:gd name="connsiteY1" fmla="*/ 6870700 h 6883400"/>
                <a:gd name="connsiteX2" fmla="*/ 4721860 w 7289800"/>
                <a:gd name="connsiteY2" fmla="*/ 6870700 h 6883400"/>
                <a:gd name="connsiteX3" fmla="*/ 7285990 w 7289800"/>
                <a:gd name="connsiteY3" fmla="*/ 12700 h 6883400"/>
                <a:gd name="connsiteX4" fmla="*/ 5063490 w 7289800"/>
                <a:gd name="connsiteY4" fmla="*/ 12700 h 6883400"/>
                <a:gd name="connsiteX5" fmla="*/ 12700 w 7289800"/>
                <a:gd name="connsiteY5" fmla="*/ 6870700 h 6883400"/>
                <a:gd name="connsiteX6" fmla="*/ 2235200 w 7289800"/>
                <a:gd name="connsiteY6" fmla="*/ 6870700 h 6883400"/>
                <a:gd name="connsiteX7" fmla="*/ 4799331 w 7289800"/>
                <a:gd name="connsiteY7" fmla="*/ 12700 h 6883400"/>
                <a:gd name="connsiteX8" fmla="*/ 2576830 w 7289800"/>
                <a:gd name="connsiteY8" fmla="*/ 12700 h 6883400"/>
                <a:gd name="connsiteX9" fmla="*/ 12700 w 7289800"/>
                <a:gd name="connsiteY9" fmla="*/ 6870700 h 688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89800" h="6883400">
                  <a:moveTo>
                    <a:pt x="5063490" y="12700"/>
                  </a:moveTo>
                  <a:lnTo>
                    <a:pt x="2499360" y="6870700"/>
                  </a:lnTo>
                  <a:lnTo>
                    <a:pt x="4721860" y="6870700"/>
                  </a:lnTo>
                  <a:lnTo>
                    <a:pt x="7285990" y="12700"/>
                  </a:lnTo>
                  <a:lnTo>
                    <a:pt x="5063490" y="12700"/>
                  </a:lnTo>
                  <a:close/>
                  <a:moveTo>
                    <a:pt x="12700" y="6870700"/>
                  </a:moveTo>
                  <a:lnTo>
                    <a:pt x="2235200" y="6870700"/>
                  </a:lnTo>
                  <a:lnTo>
                    <a:pt x="4799331" y="12700"/>
                  </a:lnTo>
                  <a:lnTo>
                    <a:pt x="2576830" y="12700"/>
                  </a:lnTo>
                  <a:lnTo>
                    <a:pt x="12700" y="6870700"/>
                  </a:lnTo>
                  <a:close/>
                </a:path>
              </a:pathLst>
            </a:custGeom>
            <a:solidFill>
              <a:schemeClr val="bg2">
                <a:alpha val="15000"/>
              </a:schemeClr>
            </a:solidFill>
            <a:ln w="12700" cap="flat">
              <a:noFill/>
              <a:prstDash val="solid"/>
              <a:miter/>
            </a:ln>
          </p:spPr>
          <p:txBody>
            <a:bodyPr rtlCol="0" anchor="ctr"/>
            <a:lstStyle/>
            <a:p>
              <a:endParaRPr lang="ru-RU" sz="1800" dirty="0"/>
            </a:p>
          </p:txBody>
        </p:sp>
      </p:grpSp>
      <p:sp>
        <p:nvSpPr>
          <p:cNvPr id="11" name="Graphic 4"/>
          <p:cNvSpPr/>
          <p:nvPr userDrawn="1"/>
        </p:nvSpPr>
        <p:spPr>
          <a:xfrm>
            <a:off x="11292631" y="6103003"/>
            <a:ext cx="910800" cy="144000"/>
          </a:xfrm>
          <a:custGeom>
            <a:avLst/>
            <a:gdLst>
              <a:gd name="connsiteX0" fmla="*/ 689134 w 695325"/>
              <a:gd name="connsiteY0" fmla="*/ 7144 h 114300"/>
              <a:gd name="connsiteX1" fmla="*/ 689134 w 695325"/>
              <a:gd name="connsiteY1" fmla="*/ 115729 h 114300"/>
              <a:gd name="connsiteX2" fmla="*/ 78581 w 695325"/>
              <a:gd name="connsiteY2" fmla="*/ 115729 h 114300"/>
              <a:gd name="connsiteX3" fmla="*/ 7144 w 695325"/>
              <a:gd name="connsiteY3" fmla="*/ 7144 h 114300"/>
            </a:gdLst>
            <a:ahLst/>
            <a:cxnLst>
              <a:cxn ang="0">
                <a:pos x="connsiteX0" y="connsiteY0"/>
              </a:cxn>
              <a:cxn ang="0">
                <a:pos x="connsiteX1" y="connsiteY1"/>
              </a:cxn>
              <a:cxn ang="0">
                <a:pos x="connsiteX2" y="connsiteY2"/>
              </a:cxn>
              <a:cxn ang="0">
                <a:pos x="connsiteX3" y="connsiteY3"/>
              </a:cxn>
            </a:cxnLst>
            <a:rect l="l" t="t" r="r" b="b"/>
            <a:pathLst>
              <a:path w="695325" h="114300">
                <a:moveTo>
                  <a:pt x="689134" y="7144"/>
                </a:moveTo>
                <a:lnTo>
                  <a:pt x="689134" y="115729"/>
                </a:lnTo>
                <a:lnTo>
                  <a:pt x="78581" y="115729"/>
                </a:lnTo>
                <a:lnTo>
                  <a:pt x="7144" y="7144"/>
                </a:lnTo>
                <a:close/>
              </a:path>
            </a:pathLst>
          </a:custGeom>
          <a:solidFill>
            <a:schemeClr val="bg2"/>
          </a:solidFill>
          <a:ln w="9525" cap="flat">
            <a:noFill/>
            <a:prstDash val="solid"/>
            <a:miter/>
          </a:ln>
        </p:spPr>
        <p:txBody>
          <a:bodyPr rtlCol="0" anchor="ctr"/>
          <a:lstStyle/>
          <a:p>
            <a:endParaRPr lang="ru-RU" sz="1800" dirty="0"/>
          </a:p>
        </p:txBody>
      </p:sp>
      <p:sp>
        <p:nvSpPr>
          <p:cNvPr id="12" name="Graphic 15"/>
          <p:cNvSpPr/>
          <p:nvPr userDrawn="1"/>
        </p:nvSpPr>
        <p:spPr>
          <a:xfrm>
            <a:off x="-11175" y="1947672"/>
            <a:ext cx="5274000" cy="73100"/>
          </a:xfrm>
          <a:custGeom>
            <a:avLst/>
            <a:gdLst>
              <a:gd name="connsiteX0" fmla="*/ 9138 w 5056083"/>
              <a:gd name="connsiteY0" fmla="*/ 9137 h 73099"/>
              <a:gd name="connsiteX1" fmla="*/ 9138 w 5056083"/>
              <a:gd name="connsiteY1" fmla="*/ 67617 h 73099"/>
              <a:gd name="connsiteX2" fmla="*/ 5018925 w 5056083"/>
              <a:gd name="connsiteY2" fmla="*/ 67617 h 73099"/>
              <a:gd name="connsiteX3" fmla="*/ 5057911 w 5056083"/>
              <a:gd name="connsiteY3" fmla="*/ 9137 h 73099"/>
            </a:gdLst>
            <a:ahLst/>
            <a:cxnLst>
              <a:cxn ang="0">
                <a:pos x="connsiteX0" y="connsiteY0"/>
              </a:cxn>
              <a:cxn ang="0">
                <a:pos x="connsiteX1" y="connsiteY1"/>
              </a:cxn>
              <a:cxn ang="0">
                <a:pos x="connsiteX2" y="connsiteY2"/>
              </a:cxn>
              <a:cxn ang="0">
                <a:pos x="connsiteX3" y="connsiteY3"/>
              </a:cxn>
            </a:cxnLst>
            <a:rect l="l" t="t" r="r" b="b"/>
            <a:pathLst>
              <a:path w="5056083" h="73099">
                <a:moveTo>
                  <a:pt x="9138" y="9137"/>
                </a:moveTo>
                <a:lnTo>
                  <a:pt x="9138" y="67617"/>
                </a:lnTo>
                <a:lnTo>
                  <a:pt x="5018925" y="67617"/>
                </a:lnTo>
                <a:lnTo>
                  <a:pt x="5057911" y="9137"/>
                </a:lnTo>
                <a:close/>
              </a:path>
            </a:pathLst>
          </a:custGeom>
          <a:solidFill>
            <a:schemeClr val="bg2">
              <a:alpha val="70000"/>
            </a:schemeClr>
          </a:solidFill>
          <a:ln w="9525" cap="flat">
            <a:noFill/>
            <a:prstDash val="solid"/>
            <a:miter/>
          </a:ln>
        </p:spPr>
        <p:txBody>
          <a:bodyPr rtlCol="0" anchor="ctr"/>
          <a:lstStyle/>
          <a:p>
            <a:endParaRPr lang="ru-RU" sz="1800"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 name="Date Placeholder 6"/>
          <p:cNvSpPr>
            <a:spLocks noGrp="1"/>
          </p:cNvSpPr>
          <p:nvPr>
            <p:ph type="dt" sz="half" idx="10"/>
          </p:nvPr>
        </p:nvSpPr>
        <p:spPr/>
        <p:txBody>
          <a:bodyPr/>
          <a:lstStyle/>
          <a:p>
            <a:fld id="{9796027F-7875-4030-9381-8BD8C4F21935}" type="datetimeFigureOut">
              <a:rPr lang="en-US" smtClean="0"/>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495E168-DA5E-4888-8D8A-92B118324C14}" type="slidenum">
              <a:rPr lang="ru-RU" smtClean="0"/>
            </a:fld>
            <a:endParaRPr lang="ru-RU" dirty="0"/>
          </a:p>
        </p:txBody>
      </p:sp>
      <p:grpSp>
        <p:nvGrpSpPr>
          <p:cNvPr id="10" name="Graphic 1"/>
          <p:cNvGrpSpPr/>
          <p:nvPr userDrawn="1"/>
        </p:nvGrpSpPr>
        <p:grpSpPr>
          <a:xfrm>
            <a:off x="0" y="0"/>
            <a:ext cx="12192000" cy="6858000"/>
            <a:chOff x="0" y="0"/>
            <a:chExt cx="12192000" cy="6858000"/>
          </a:xfrm>
        </p:grpSpPr>
        <p:sp>
          <p:nvSpPr>
            <p:cNvPr id="11" name="Freeform: Shape 10"/>
            <p:cNvSpPr/>
            <p:nvPr/>
          </p:nvSpPr>
          <p:spPr>
            <a:xfrm>
              <a:off x="-12700" y="-12700"/>
              <a:ext cx="12217400" cy="6883400"/>
            </a:xfrm>
            <a:custGeom>
              <a:avLst/>
              <a:gdLst>
                <a:gd name="connsiteX0" fmla="*/ 12700 w 12217400"/>
                <a:gd name="connsiteY0" fmla="*/ 12700 h 6883400"/>
                <a:gd name="connsiteX1" fmla="*/ 12700 w 12217400"/>
                <a:gd name="connsiteY1" fmla="*/ 6870700 h 6883400"/>
                <a:gd name="connsiteX2" fmla="*/ 12205970 w 12217400"/>
                <a:gd name="connsiteY2" fmla="*/ 6870700 h 6883400"/>
                <a:gd name="connsiteX3" fmla="*/ 12205970 w 12217400"/>
                <a:gd name="connsiteY3" fmla="*/ 12700 h 6883400"/>
                <a:gd name="connsiteX4" fmla="*/ 12700 w 12217400"/>
                <a:gd name="connsiteY4" fmla="*/ 12700 h 6883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7400" h="6883400">
                  <a:moveTo>
                    <a:pt x="12700" y="12700"/>
                  </a:moveTo>
                  <a:lnTo>
                    <a:pt x="12700" y="6870700"/>
                  </a:lnTo>
                  <a:lnTo>
                    <a:pt x="12205970" y="6870700"/>
                  </a:lnTo>
                  <a:lnTo>
                    <a:pt x="12205970" y="12700"/>
                  </a:lnTo>
                  <a:lnTo>
                    <a:pt x="12700" y="12700"/>
                  </a:lnTo>
                  <a:close/>
                </a:path>
              </a:pathLst>
            </a:custGeom>
            <a:solidFill>
              <a:schemeClr val="accent6"/>
            </a:solidFill>
            <a:ln w="12700" cap="flat">
              <a:noFill/>
              <a:prstDash val="solid"/>
              <a:miter/>
            </a:ln>
          </p:spPr>
          <p:txBody>
            <a:bodyPr rtlCol="0" anchor="ctr"/>
            <a:lstStyle/>
            <a:p>
              <a:endParaRPr lang="ru-RU" sz="1800" dirty="0"/>
            </a:p>
          </p:txBody>
        </p:sp>
        <p:sp>
          <p:nvSpPr>
            <p:cNvPr id="12" name="Freeform: Shape 11"/>
            <p:cNvSpPr/>
            <p:nvPr/>
          </p:nvSpPr>
          <p:spPr>
            <a:xfrm>
              <a:off x="4178300" y="-12700"/>
              <a:ext cx="7289800" cy="6883400"/>
            </a:xfrm>
            <a:custGeom>
              <a:avLst/>
              <a:gdLst>
                <a:gd name="connsiteX0" fmla="*/ 5063490 w 7289800"/>
                <a:gd name="connsiteY0" fmla="*/ 12700 h 6883400"/>
                <a:gd name="connsiteX1" fmla="*/ 2499360 w 7289800"/>
                <a:gd name="connsiteY1" fmla="*/ 6870700 h 6883400"/>
                <a:gd name="connsiteX2" fmla="*/ 4721860 w 7289800"/>
                <a:gd name="connsiteY2" fmla="*/ 6870700 h 6883400"/>
                <a:gd name="connsiteX3" fmla="*/ 7285990 w 7289800"/>
                <a:gd name="connsiteY3" fmla="*/ 12700 h 6883400"/>
                <a:gd name="connsiteX4" fmla="*/ 5063490 w 7289800"/>
                <a:gd name="connsiteY4" fmla="*/ 12700 h 6883400"/>
                <a:gd name="connsiteX5" fmla="*/ 12700 w 7289800"/>
                <a:gd name="connsiteY5" fmla="*/ 6870700 h 6883400"/>
                <a:gd name="connsiteX6" fmla="*/ 2235200 w 7289800"/>
                <a:gd name="connsiteY6" fmla="*/ 6870700 h 6883400"/>
                <a:gd name="connsiteX7" fmla="*/ 4799331 w 7289800"/>
                <a:gd name="connsiteY7" fmla="*/ 12700 h 6883400"/>
                <a:gd name="connsiteX8" fmla="*/ 2576830 w 7289800"/>
                <a:gd name="connsiteY8" fmla="*/ 12700 h 6883400"/>
                <a:gd name="connsiteX9" fmla="*/ 12700 w 7289800"/>
                <a:gd name="connsiteY9" fmla="*/ 6870700 h 688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89800" h="6883400">
                  <a:moveTo>
                    <a:pt x="5063490" y="12700"/>
                  </a:moveTo>
                  <a:lnTo>
                    <a:pt x="2499360" y="6870700"/>
                  </a:lnTo>
                  <a:lnTo>
                    <a:pt x="4721860" y="6870700"/>
                  </a:lnTo>
                  <a:lnTo>
                    <a:pt x="7285990" y="12700"/>
                  </a:lnTo>
                  <a:lnTo>
                    <a:pt x="5063490" y="12700"/>
                  </a:lnTo>
                  <a:close/>
                  <a:moveTo>
                    <a:pt x="12700" y="6870700"/>
                  </a:moveTo>
                  <a:lnTo>
                    <a:pt x="2235200" y="6870700"/>
                  </a:lnTo>
                  <a:lnTo>
                    <a:pt x="4799331" y="12700"/>
                  </a:lnTo>
                  <a:lnTo>
                    <a:pt x="2576830" y="12700"/>
                  </a:lnTo>
                  <a:lnTo>
                    <a:pt x="12700" y="6870700"/>
                  </a:lnTo>
                  <a:close/>
                </a:path>
              </a:pathLst>
            </a:custGeom>
            <a:solidFill>
              <a:schemeClr val="bg2">
                <a:alpha val="15000"/>
              </a:schemeClr>
            </a:solidFill>
            <a:ln w="12700" cap="flat">
              <a:noFill/>
              <a:prstDash val="solid"/>
              <a:miter/>
            </a:ln>
          </p:spPr>
          <p:txBody>
            <a:bodyPr rtlCol="0" anchor="ctr"/>
            <a:lstStyle/>
            <a:p>
              <a:endParaRPr lang="ru-RU" sz="1800" dirty="0"/>
            </a:p>
          </p:txBody>
        </p:sp>
      </p:grpSp>
      <p:sp>
        <p:nvSpPr>
          <p:cNvPr id="13" name="Graphic 4"/>
          <p:cNvSpPr/>
          <p:nvPr userDrawn="1"/>
        </p:nvSpPr>
        <p:spPr>
          <a:xfrm>
            <a:off x="11292631" y="6103003"/>
            <a:ext cx="910800" cy="144000"/>
          </a:xfrm>
          <a:custGeom>
            <a:avLst/>
            <a:gdLst>
              <a:gd name="connsiteX0" fmla="*/ 689134 w 695325"/>
              <a:gd name="connsiteY0" fmla="*/ 7144 h 114300"/>
              <a:gd name="connsiteX1" fmla="*/ 689134 w 695325"/>
              <a:gd name="connsiteY1" fmla="*/ 115729 h 114300"/>
              <a:gd name="connsiteX2" fmla="*/ 78581 w 695325"/>
              <a:gd name="connsiteY2" fmla="*/ 115729 h 114300"/>
              <a:gd name="connsiteX3" fmla="*/ 7144 w 695325"/>
              <a:gd name="connsiteY3" fmla="*/ 7144 h 114300"/>
            </a:gdLst>
            <a:ahLst/>
            <a:cxnLst>
              <a:cxn ang="0">
                <a:pos x="connsiteX0" y="connsiteY0"/>
              </a:cxn>
              <a:cxn ang="0">
                <a:pos x="connsiteX1" y="connsiteY1"/>
              </a:cxn>
              <a:cxn ang="0">
                <a:pos x="connsiteX2" y="connsiteY2"/>
              </a:cxn>
              <a:cxn ang="0">
                <a:pos x="connsiteX3" y="connsiteY3"/>
              </a:cxn>
            </a:cxnLst>
            <a:rect l="l" t="t" r="r" b="b"/>
            <a:pathLst>
              <a:path w="695325" h="114300">
                <a:moveTo>
                  <a:pt x="689134" y="7144"/>
                </a:moveTo>
                <a:lnTo>
                  <a:pt x="689134" y="115729"/>
                </a:lnTo>
                <a:lnTo>
                  <a:pt x="78581" y="115729"/>
                </a:lnTo>
                <a:lnTo>
                  <a:pt x="7144" y="7144"/>
                </a:lnTo>
                <a:close/>
              </a:path>
            </a:pathLst>
          </a:custGeom>
          <a:solidFill>
            <a:schemeClr val="bg2"/>
          </a:solidFill>
          <a:ln w="9525" cap="flat">
            <a:noFill/>
            <a:prstDash val="solid"/>
            <a:miter/>
          </a:ln>
        </p:spPr>
        <p:txBody>
          <a:bodyPr rtlCol="0" anchor="ctr"/>
          <a:lstStyle/>
          <a:p>
            <a:endParaRPr lang="ru-RU" sz="1800" dirty="0"/>
          </a:p>
        </p:txBody>
      </p:sp>
      <p:sp>
        <p:nvSpPr>
          <p:cNvPr id="14" name="Graphic 15"/>
          <p:cNvSpPr/>
          <p:nvPr userDrawn="1"/>
        </p:nvSpPr>
        <p:spPr>
          <a:xfrm>
            <a:off x="-11175" y="1947672"/>
            <a:ext cx="5274000" cy="73100"/>
          </a:xfrm>
          <a:custGeom>
            <a:avLst/>
            <a:gdLst>
              <a:gd name="connsiteX0" fmla="*/ 9138 w 5056083"/>
              <a:gd name="connsiteY0" fmla="*/ 9137 h 73099"/>
              <a:gd name="connsiteX1" fmla="*/ 9138 w 5056083"/>
              <a:gd name="connsiteY1" fmla="*/ 67617 h 73099"/>
              <a:gd name="connsiteX2" fmla="*/ 5018925 w 5056083"/>
              <a:gd name="connsiteY2" fmla="*/ 67617 h 73099"/>
              <a:gd name="connsiteX3" fmla="*/ 5057911 w 5056083"/>
              <a:gd name="connsiteY3" fmla="*/ 9137 h 73099"/>
            </a:gdLst>
            <a:ahLst/>
            <a:cxnLst>
              <a:cxn ang="0">
                <a:pos x="connsiteX0" y="connsiteY0"/>
              </a:cxn>
              <a:cxn ang="0">
                <a:pos x="connsiteX1" y="connsiteY1"/>
              </a:cxn>
              <a:cxn ang="0">
                <a:pos x="connsiteX2" y="connsiteY2"/>
              </a:cxn>
              <a:cxn ang="0">
                <a:pos x="connsiteX3" y="connsiteY3"/>
              </a:cxn>
            </a:cxnLst>
            <a:rect l="l" t="t" r="r" b="b"/>
            <a:pathLst>
              <a:path w="5056083" h="73099">
                <a:moveTo>
                  <a:pt x="9138" y="9137"/>
                </a:moveTo>
                <a:lnTo>
                  <a:pt x="9138" y="67617"/>
                </a:lnTo>
                <a:lnTo>
                  <a:pt x="5018925" y="67617"/>
                </a:lnTo>
                <a:lnTo>
                  <a:pt x="5057911" y="9137"/>
                </a:lnTo>
                <a:close/>
              </a:path>
            </a:pathLst>
          </a:custGeom>
          <a:solidFill>
            <a:schemeClr val="bg2">
              <a:alpha val="70000"/>
            </a:schemeClr>
          </a:solidFill>
          <a:ln w="9525" cap="flat">
            <a:noFill/>
            <a:prstDash val="solid"/>
            <a:miter/>
          </a:ln>
        </p:spPr>
        <p:txBody>
          <a:bodyPr rtlCol="0" anchor="ctr"/>
          <a:lstStyle/>
          <a:p>
            <a:endParaRPr lang="ru-RU" sz="1800"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sz="half" idx="10"/>
          </p:nvPr>
        </p:nvSpPr>
        <p:spPr/>
        <p:txBody>
          <a:bodyPr/>
          <a:lstStyle/>
          <a:p>
            <a:fld id="{4509A250-FF31-4206-8172-F9D3106AACB1}" type="datetimeFigureOut">
              <a:rPr lang="en-US" smtClean="0"/>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495E168-DA5E-4888-8D8A-92B118324C14}" type="slidenum">
              <a:rPr lang="ru-RU" smtClean="0"/>
            </a:fld>
            <a:endParaRPr lang="ru-RU" dirty="0"/>
          </a:p>
        </p:txBody>
      </p:sp>
      <p:grpSp>
        <p:nvGrpSpPr>
          <p:cNvPr id="6" name="Graphic 1"/>
          <p:cNvGrpSpPr/>
          <p:nvPr userDrawn="1"/>
        </p:nvGrpSpPr>
        <p:grpSpPr>
          <a:xfrm>
            <a:off x="0" y="0"/>
            <a:ext cx="12192000" cy="6858000"/>
            <a:chOff x="0" y="0"/>
            <a:chExt cx="12192000" cy="6858000"/>
          </a:xfrm>
        </p:grpSpPr>
        <p:sp>
          <p:nvSpPr>
            <p:cNvPr id="7" name="Freeform: Shape 11"/>
            <p:cNvSpPr/>
            <p:nvPr/>
          </p:nvSpPr>
          <p:spPr>
            <a:xfrm>
              <a:off x="-12700" y="-12700"/>
              <a:ext cx="12217400" cy="6883400"/>
            </a:xfrm>
            <a:custGeom>
              <a:avLst/>
              <a:gdLst>
                <a:gd name="connsiteX0" fmla="*/ 12700 w 12217400"/>
                <a:gd name="connsiteY0" fmla="*/ 12700 h 6883400"/>
                <a:gd name="connsiteX1" fmla="*/ 12700 w 12217400"/>
                <a:gd name="connsiteY1" fmla="*/ 6870700 h 6883400"/>
                <a:gd name="connsiteX2" fmla="*/ 12205970 w 12217400"/>
                <a:gd name="connsiteY2" fmla="*/ 6870700 h 6883400"/>
                <a:gd name="connsiteX3" fmla="*/ 12205970 w 12217400"/>
                <a:gd name="connsiteY3" fmla="*/ 12700 h 6883400"/>
                <a:gd name="connsiteX4" fmla="*/ 12700 w 12217400"/>
                <a:gd name="connsiteY4" fmla="*/ 12700 h 6883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7400" h="6883400">
                  <a:moveTo>
                    <a:pt x="12700" y="12700"/>
                  </a:moveTo>
                  <a:lnTo>
                    <a:pt x="12700" y="6870700"/>
                  </a:lnTo>
                  <a:lnTo>
                    <a:pt x="12205970" y="6870700"/>
                  </a:lnTo>
                  <a:lnTo>
                    <a:pt x="12205970" y="12700"/>
                  </a:lnTo>
                  <a:lnTo>
                    <a:pt x="12700" y="12700"/>
                  </a:lnTo>
                  <a:close/>
                </a:path>
              </a:pathLst>
            </a:custGeom>
            <a:solidFill>
              <a:schemeClr val="accent6"/>
            </a:solidFill>
            <a:ln w="12700" cap="flat">
              <a:noFill/>
              <a:prstDash val="solid"/>
              <a:miter/>
            </a:ln>
          </p:spPr>
          <p:txBody>
            <a:bodyPr rtlCol="0" anchor="ctr"/>
            <a:lstStyle/>
            <a:p>
              <a:endParaRPr lang="ru-RU" sz="1800" dirty="0"/>
            </a:p>
          </p:txBody>
        </p:sp>
        <p:sp>
          <p:nvSpPr>
            <p:cNvPr id="8" name="Freeform: Shape 12"/>
            <p:cNvSpPr/>
            <p:nvPr/>
          </p:nvSpPr>
          <p:spPr>
            <a:xfrm>
              <a:off x="4178300" y="-12700"/>
              <a:ext cx="7289800" cy="6883400"/>
            </a:xfrm>
            <a:custGeom>
              <a:avLst/>
              <a:gdLst>
                <a:gd name="connsiteX0" fmla="*/ 5063490 w 7289800"/>
                <a:gd name="connsiteY0" fmla="*/ 12700 h 6883400"/>
                <a:gd name="connsiteX1" fmla="*/ 2499360 w 7289800"/>
                <a:gd name="connsiteY1" fmla="*/ 6870700 h 6883400"/>
                <a:gd name="connsiteX2" fmla="*/ 4721860 w 7289800"/>
                <a:gd name="connsiteY2" fmla="*/ 6870700 h 6883400"/>
                <a:gd name="connsiteX3" fmla="*/ 7285990 w 7289800"/>
                <a:gd name="connsiteY3" fmla="*/ 12700 h 6883400"/>
                <a:gd name="connsiteX4" fmla="*/ 5063490 w 7289800"/>
                <a:gd name="connsiteY4" fmla="*/ 12700 h 6883400"/>
                <a:gd name="connsiteX5" fmla="*/ 12700 w 7289800"/>
                <a:gd name="connsiteY5" fmla="*/ 6870700 h 6883400"/>
                <a:gd name="connsiteX6" fmla="*/ 2235200 w 7289800"/>
                <a:gd name="connsiteY6" fmla="*/ 6870700 h 6883400"/>
                <a:gd name="connsiteX7" fmla="*/ 4799331 w 7289800"/>
                <a:gd name="connsiteY7" fmla="*/ 12700 h 6883400"/>
                <a:gd name="connsiteX8" fmla="*/ 2576830 w 7289800"/>
                <a:gd name="connsiteY8" fmla="*/ 12700 h 6883400"/>
                <a:gd name="connsiteX9" fmla="*/ 12700 w 7289800"/>
                <a:gd name="connsiteY9" fmla="*/ 6870700 h 688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89800" h="6883400">
                  <a:moveTo>
                    <a:pt x="5063490" y="12700"/>
                  </a:moveTo>
                  <a:lnTo>
                    <a:pt x="2499360" y="6870700"/>
                  </a:lnTo>
                  <a:lnTo>
                    <a:pt x="4721860" y="6870700"/>
                  </a:lnTo>
                  <a:lnTo>
                    <a:pt x="7285990" y="12700"/>
                  </a:lnTo>
                  <a:lnTo>
                    <a:pt x="5063490" y="12700"/>
                  </a:lnTo>
                  <a:close/>
                  <a:moveTo>
                    <a:pt x="12700" y="6870700"/>
                  </a:moveTo>
                  <a:lnTo>
                    <a:pt x="2235200" y="6870700"/>
                  </a:lnTo>
                  <a:lnTo>
                    <a:pt x="4799331" y="12700"/>
                  </a:lnTo>
                  <a:lnTo>
                    <a:pt x="2576830" y="12700"/>
                  </a:lnTo>
                  <a:lnTo>
                    <a:pt x="12700" y="6870700"/>
                  </a:lnTo>
                  <a:close/>
                </a:path>
              </a:pathLst>
            </a:custGeom>
            <a:solidFill>
              <a:schemeClr val="bg2">
                <a:alpha val="15000"/>
              </a:schemeClr>
            </a:solidFill>
            <a:ln w="12700" cap="flat">
              <a:noFill/>
              <a:prstDash val="solid"/>
              <a:miter/>
            </a:ln>
          </p:spPr>
          <p:txBody>
            <a:bodyPr rtlCol="0" anchor="ctr"/>
            <a:lstStyle/>
            <a:p>
              <a:endParaRPr lang="ru-RU" sz="1800" dirty="0"/>
            </a:p>
          </p:txBody>
        </p:sp>
      </p:grpSp>
      <p:sp>
        <p:nvSpPr>
          <p:cNvPr id="9" name="Graphic 4"/>
          <p:cNvSpPr/>
          <p:nvPr userDrawn="1"/>
        </p:nvSpPr>
        <p:spPr>
          <a:xfrm>
            <a:off x="11292631" y="6103003"/>
            <a:ext cx="910800" cy="144000"/>
          </a:xfrm>
          <a:custGeom>
            <a:avLst/>
            <a:gdLst>
              <a:gd name="connsiteX0" fmla="*/ 689134 w 695325"/>
              <a:gd name="connsiteY0" fmla="*/ 7144 h 114300"/>
              <a:gd name="connsiteX1" fmla="*/ 689134 w 695325"/>
              <a:gd name="connsiteY1" fmla="*/ 115729 h 114300"/>
              <a:gd name="connsiteX2" fmla="*/ 78581 w 695325"/>
              <a:gd name="connsiteY2" fmla="*/ 115729 h 114300"/>
              <a:gd name="connsiteX3" fmla="*/ 7144 w 695325"/>
              <a:gd name="connsiteY3" fmla="*/ 7144 h 114300"/>
            </a:gdLst>
            <a:ahLst/>
            <a:cxnLst>
              <a:cxn ang="0">
                <a:pos x="connsiteX0" y="connsiteY0"/>
              </a:cxn>
              <a:cxn ang="0">
                <a:pos x="connsiteX1" y="connsiteY1"/>
              </a:cxn>
              <a:cxn ang="0">
                <a:pos x="connsiteX2" y="connsiteY2"/>
              </a:cxn>
              <a:cxn ang="0">
                <a:pos x="connsiteX3" y="connsiteY3"/>
              </a:cxn>
            </a:cxnLst>
            <a:rect l="l" t="t" r="r" b="b"/>
            <a:pathLst>
              <a:path w="695325" h="114300">
                <a:moveTo>
                  <a:pt x="689134" y="7144"/>
                </a:moveTo>
                <a:lnTo>
                  <a:pt x="689134" y="115729"/>
                </a:lnTo>
                <a:lnTo>
                  <a:pt x="78581" y="115729"/>
                </a:lnTo>
                <a:lnTo>
                  <a:pt x="7144" y="7144"/>
                </a:lnTo>
                <a:close/>
              </a:path>
            </a:pathLst>
          </a:custGeom>
          <a:solidFill>
            <a:schemeClr val="bg2"/>
          </a:solidFill>
          <a:ln w="9525" cap="flat">
            <a:noFill/>
            <a:prstDash val="solid"/>
            <a:miter/>
          </a:ln>
        </p:spPr>
        <p:txBody>
          <a:bodyPr rtlCol="0" anchor="ctr"/>
          <a:lstStyle/>
          <a:p>
            <a:endParaRPr lang="ru-RU" sz="1800" dirty="0"/>
          </a:p>
        </p:txBody>
      </p:sp>
      <p:sp>
        <p:nvSpPr>
          <p:cNvPr id="10" name="Graphic 15"/>
          <p:cNvSpPr/>
          <p:nvPr userDrawn="1"/>
        </p:nvSpPr>
        <p:spPr>
          <a:xfrm>
            <a:off x="-11175" y="1947672"/>
            <a:ext cx="5274000" cy="73100"/>
          </a:xfrm>
          <a:custGeom>
            <a:avLst/>
            <a:gdLst>
              <a:gd name="connsiteX0" fmla="*/ 9138 w 5056083"/>
              <a:gd name="connsiteY0" fmla="*/ 9137 h 73099"/>
              <a:gd name="connsiteX1" fmla="*/ 9138 w 5056083"/>
              <a:gd name="connsiteY1" fmla="*/ 67617 h 73099"/>
              <a:gd name="connsiteX2" fmla="*/ 5018925 w 5056083"/>
              <a:gd name="connsiteY2" fmla="*/ 67617 h 73099"/>
              <a:gd name="connsiteX3" fmla="*/ 5057911 w 5056083"/>
              <a:gd name="connsiteY3" fmla="*/ 9137 h 73099"/>
            </a:gdLst>
            <a:ahLst/>
            <a:cxnLst>
              <a:cxn ang="0">
                <a:pos x="connsiteX0" y="connsiteY0"/>
              </a:cxn>
              <a:cxn ang="0">
                <a:pos x="connsiteX1" y="connsiteY1"/>
              </a:cxn>
              <a:cxn ang="0">
                <a:pos x="connsiteX2" y="connsiteY2"/>
              </a:cxn>
              <a:cxn ang="0">
                <a:pos x="connsiteX3" y="connsiteY3"/>
              </a:cxn>
            </a:cxnLst>
            <a:rect l="l" t="t" r="r" b="b"/>
            <a:pathLst>
              <a:path w="5056083" h="73099">
                <a:moveTo>
                  <a:pt x="9138" y="9137"/>
                </a:moveTo>
                <a:lnTo>
                  <a:pt x="9138" y="67617"/>
                </a:lnTo>
                <a:lnTo>
                  <a:pt x="5018925" y="67617"/>
                </a:lnTo>
                <a:lnTo>
                  <a:pt x="5057911" y="9137"/>
                </a:lnTo>
                <a:close/>
              </a:path>
            </a:pathLst>
          </a:custGeom>
          <a:solidFill>
            <a:schemeClr val="bg2">
              <a:alpha val="70000"/>
            </a:schemeClr>
          </a:solidFill>
          <a:ln w="9525" cap="flat">
            <a:noFill/>
            <a:prstDash val="solid"/>
            <a:miter/>
          </a:ln>
        </p:spPr>
        <p:txBody>
          <a:bodyPr rtlCol="0" anchor="ctr"/>
          <a:lstStyle/>
          <a:p>
            <a:endParaRPr lang="ru-RU" sz="1800"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509A250-FF31-4206-8172-F9D3106AACB1}" type="datetimeFigureOut">
              <a:rPr lang="en-US" smtClean="0"/>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495E168-DA5E-4888-8D8A-92B118324C14}" type="slidenum">
              <a:rPr lang="ru-RU" smtClean="0"/>
            </a:fld>
            <a:endParaRPr lang="ru-RU" dirty="0"/>
          </a:p>
        </p:txBody>
      </p:sp>
      <p:grpSp>
        <p:nvGrpSpPr>
          <p:cNvPr id="5" name="Graphic 1"/>
          <p:cNvGrpSpPr/>
          <p:nvPr userDrawn="1"/>
        </p:nvGrpSpPr>
        <p:grpSpPr>
          <a:xfrm>
            <a:off x="0" y="0"/>
            <a:ext cx="12192000" cy="6858000"/>
            <a:chOff x="0" y="0"/>
            <a:chExt cx="12192000" cy="6858000"/>
          </a:xfrm>
        </p:grpSpPr>
        <p:sp>
          <p:nvSpPr>
            <p:cNvPr id="6" name="Freeform: Shape 11"/>
            <p:cNvSpPr/>
            <p:nvPr/>
          </p:nvSpPr>
          <p:spPr>
            <a:xfrm>
              <a:off x="-12700" y="-12700"/>
              <a:ext cx="12217400" cy="6883400"/>
            </a:xfrm>
            <a:custGeom>
              <a:avLst/>
              <a:gdLst>
                <a:gd name="connsiteX0" fmla="*/ 12700 w 12217400"/>
                <a:gd name="connsiteY0" fmla="*/ 12700 h 6883400"/>
                <a:gd name="connsiteX1" fmla="*/ 12700 w 12217400"/>
                <a:gd name="connsiteY1" fmla="*/ 6870700 h 6883400"/>
                <a:gd name="connsiteX2" fmla="*/ 12205970 w 12217400"/>
                <a:gd name="connsiteY2" fmla="*/ 6870700 h 6883400"/>
                <a:gd name="connsiteX3" fmla="*/ 12205970 w 12217400"/>
                <a:gd name="connsiteY3" fmla="*/ 12700 h 6883400"/>
                <a:gd name="connsiteX4" fmla="*/ 12700 w 12217400"/>
                <a:gd name="connsiteY4" fmla="*/ 12700 h 6883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7400" h="6883400">
                  <a:moveTo>
                    <a:pt x="12700" y="12700"/>
                  </a:moveTo>
                  <a:lnTo>
                    <a:pt x="12700" y="6870700"/>
                  </a:lnTo>
                  <a:lnTo>
                    <a:pt x="12205970" y="6870700"/>
                  </a:lnTo>
                  <a:lnTo>
                    <a:pt x="12205970" y="12700"/>
                  </a:lnTo>
                  <a:lnTo>
                    <a:pt x="12700" y="12700"/>
                  </a:lnTo>
                  <a:close/>
                </a:path>
              </a:pathLst>
            </a:custGeom>
            <a:solidFill>
              <a:schemeClr val="accent6"/>
            </a:solidFill>
            <a:ln w="12700" cap="flat">
              <a:noFill/>
              <a:prstDash val="solid"/>
              <a:miter/>
            </a:ln>
          </p:spPr>
          <p:txBody>
            <a:bodyPr rtlCol="0" anchor="ctr"/>
            <a:lstStyle/>
            <a:p>
              <a:endParaRPr lang="ru-RU" sz="1800" dirty="0"/>
            </a:p>
          </p:txBody>
        </p:sp>
        <p:sp>
          <p:nvSpPr>
            <p:cNvPr id="7" name="Freeform: Shape 12"/>
            <p:cNvSpPr/>
            <p:nvPr/>
          </p:nvSpPr>
          <p:spPr>
            <a:xfrm>
              <a:off x="4178300" y="-12700"/>
              <a:ext cx="7289800" cy="6883400"/>
            </a:xfrm>
            <a:custGeom>
              <a:avLst/>
              <a:gdLst>
                <a:gd name="connsiteX0" fmla="*/ 5063490 w 7289800"/>
                <a:gd name="connsiteY0" fmla="*/ 12700 h 6883400"/>
                <a:gd name="connsiteX1" fmla="*/ 2499360 w 7289800"/>
                <a:gd name="connsiteY1" fmla="*/ 6870700 h 6883400"/>
                <a:gd name="connsiteX2" fmla="*/ 4721860 w 7289800"/>
                <a:gd name="connsiteY2" fmla="*/ 6870700 h 6883400"/>
                <a:gd name="connsiteX3" fmla="*/ 7285990 w 7289800"/>
                <a:gd name="connsiteY3" fmla="*/ 12700 h 6883400"/>
                <a:gd name="connsiteX4" fmla="*/ 5063490 w 7289800"/>
                <a:gd name="connsiteY4" fmla="*/ 12700 h 6883400"/>
                <a:gd name="connsiteX5" fmla="*/ 12700 w 7289800"/>
                <a:gd name="connsiteY5" fmla="*/ 6870700 h 6883400"/>
                <a:gd name="connsiteX6" fmla="*/ 2235200 w 7289800"/>
                <a:gd name="connsiteY6" fmla="*/ 6870700 h 6883400"/>
                <a:gd name="connsiteX7" fmla="*/ 4799331 w 7289800"/>
                <a:gd name="connsiteY7" fmla="*/ 12700 h 6883400"/>
                <a:gd name="connsiteX8" fmla="*/ 2576830 w 7289800"/>
                <a:gd name="connsiteY8" fmla="*/ 12700 h 6883400"/>
                <a:gd name="connsiteX9" fmla="*/ 12700 w 7289800"/>
                <a:gd name="connsiteY9" fmla="*/ 6870700 h 688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89800" h="6883400">
                  <a:moveTo>
                    <a:pt x="5063490" y="12700"/>
                  </a:moveTo>
                  <a:lnTo>
                    <a:pt x="2499360" y="6870700"/>
                  </a:lnTo>
                  <a:lnTo>
                    <a:pt x="4721860" y="6870700"/>
                  </a:lnTo>
                  <a:lnTo>
                    <a:pt x="7285990" y="12700"/>
                  </a:lnTo>
                  <a:lnTo>
                    <a:pt x="5063490" y="12700"/>
                  </a:lnTo>
                  <a:close/>
                  <a:moveTo>
                    <a:pt x="12700" y="6870700"/>
                  </a:moveTo>
                  <a:lnTo>
                    <a:pt x="2235200" y="6870700"/>
                  </a:lnTo>
                  <a:lnTo>
                    <a:pt x="4799331" y="12700"/>
                  </a:lnTo>
                  <a:lnTo>
                    <a:pt x="2576830" y="12700"/>
                  </a:lnTo>
                  <a:lnTo>
                    <a:pt x="12700" y="6870700"/>
                  </a:lnTo>
                  <a:close/>
                </a:path>
              </a:pathLst>
            </a:custGeom>
            <a:solidFill>
              <a:schemeClr val="bg2">
                <a:alpha val="15000"/>
              </a:schemeClr>
            </a:solidFill>
            <a:ln w="12700" cap="flat">
              <a:noFill/>
              <a:prstDash val="solid"/>
              <a:miter/>
            </a:ln>
          </p:spPr>
          <p:txBody>
            <a:bodyPr rtlCol="0" anchor="ctr"/>
            <a:lstStyle/>
            <a:p>
              <a:endParaRPr lang="ru-RU" sz="1800" dirty="0"/>
            </a:p>
          </p:txBody>
        </p:sp>
      </p:grpSp>
      <p:sp>
        <p:nvSpPr>
          <p:cNvPr id="8" name="Graphic 4"/>
          <p:cNvSpPr/>
          <p:nvPr userDrawn="1"/>
        </p:nvSpPr>
        <p:spPr>
          <a:xfrm>
            <a:off x="11292631" y="6103003"/>
            <a:ext cx="910800" cy="144000"/>
          </a:xfrm>
          <a:custGeom>
            <a:avLst/>
            <a:gdLst>
              <a:gd name="connsiteX0" fmla="*/ 689134 w 695325"/>
              <a:gd name="connsiteY0" fmla="*/ 7144 h 114300"/>
              <a:gd name="connsiteX1" fmla="*/ 689134 w 695325"/>
              <a:gd name="connsiteY1" fmla="*/ 115729 h 114300"/>
              <a:gd name="connsiteX2" fmla="*/ 78581 w 695325"/>
              <a:gd name="connsiteY2" fmla="*/ 115729 h 114300"/>
              <a:gd name="connsiteX3" fmla="*/ 7144 w 695325"/>
              <a:gd name="connsiteY3" fmla="*/ 7144 h 114300"/>
            </a:gdLst>
            <a:ahLst/>
            <a:cxnLst>
              <a:cxn ang="0">
                <a:pos x="connsiteX0" y="connsiteY0"/>
              </a:cxn>
              <a:cxn ang="0">
                <a:pos x="connsiteX1" y="connsiteY1"/>
              </a:cxn>
              <a:cxn ang="0">
                <a:pos x="connsiteX2" y="connsiteY2"/>
              </a:cxn>
              <a:cxn ang="0">
                <a:pos x="connsiteX3" y="connsiteY3"/>
              </a:cxn>
            </a:cxnLst>
            <a:rect l="l" t="t" r="r" b="b"/>
            <a:pathLst>
              <a:path w="695325" h="114300">
                <a:moveTo>
                  <a:pt x="689134" y="7144"/>
                </a:moveTo>
                <a:lnTo>
                  <a:pt x="689134" y="115729"/>
                </a:lnTo>
                <a:lnTo>
                  <a:pt x="78581" y="115729"/>
                </a:lnTo>
                <a:lnTo>
                  <a:pt x="7144" y="7144"/>
                </a:lnTo>
                <a:close/>
              </a:path>
            </a:pathLst>
          </a:custGeom>
          <a:solidFill>
            <a:schemeClr val="bg2"/>
          </a:solidFill>
          <a:ln w="9525" cap="flat">
            <a:noFill/>
            <a:prstDash val="solid"/>
            <a:miter/>
          </a:ln>
        </p:spPr>
        <p:txBody>
          <a:bodyPr rtlCol="0" anchor="ctr"/>
          <a:lstStyle/>
          <a:p>
            <a:endParaRPr lang="ru-RU" sz="1800"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4509A250-FF31-4206-8172-F9D3106AACB1}" type="datetimeFigureOut">
              <a:rPr lang="en-US" smtClean="0"/>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495E168-DA5E-4888-8D8A-92B118324C14}" type="slidenum">
              <a:rPr lang="ru-RU" smtClean="0"/>
            </a:fld>
            <a:endParaRPr lang="ru-RU" dirty="0"/>
          </a:p>
        </p:txBody>
      </p:sp>
      <p:grpSp>
        <p:nvGrpSpPr>
          <p:cNvPr id="8" name="Graphic 1"/>
          <p:cNvGrpSpPr/>
          <p:nvPr userDrawn="1"/>
        </p:nvGrpSpPr>
        <p:grpSpPr>
          <a:xfrm>
            <a:off x="0" y="0"/>
            <a:ext cx="12192000" cy="6858000"/>
            <a:chOff x="0" y="0"/>
            <a:chExt cx="12192000" cy="6858000"/>
          </a:xfrm>
        </p:grpSpPr>
        <p:sp>
          <p:nvSpPr>
            <p:cNvPr id="9" name="Freeform: Shape 11"/>
            <p:cNvSpPr/>
            <p:nvPr/>
          </p:nvSpPr>
          <p:spPr>
            <a:xfrm>
              <a:off x="-12700" y="-12700"/>
              <a:ext cx="12217400" cy="6883400"/>
            </a:xfrm>
            <a:custGeom>
              <a:avLst/>
              <a:gdLst>
                <a:gd name="connsiteX0" fmla="*/ 12700 w 12217400"/>
                <a:gd name="connsiteY0" fmla="*/ 12700 h 6883400"/>
                <a:gd name="connsiteX1" fmla="*/ 12700 w 12217400"/>
                <a:gd name="connsiteY1" fmla="*/ 6870700 h 6883400"/>
                <a:gd name="connsiteX2" fmla="*/ 12205970 w 12217400"/>
                <a:gd name="connsiteY2" fmla="*/ 6870700 h 6883400"/>
                <a:gd name="connsiteX3" fmla="*/ 12205970 w 12217400"/>
                <a:gd name="connsiteY3" fmla="*/ 12700 h 6883400"/>
                <a:gd name="connsiteX4" fmla="*/ 12700 w 12217400"/>
                <a:gd name="connsiteY4" fmla="*/ 12700 h 6883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7400" h="6883400">
                  <a:moveTo>
                    <a:pt x="12700" y="12700"/>
                  </a:moveTo>
                  <a:lnTo>
                    <a:pt x="12700" y="6870700"/>
                  </a:lnTo>
                  <a:lnTo>
                    <a:pt x="12205970" y="6870700"/>
                  </a:lnTo>
                  <a:lnTo>
                    <a:pt x="12205970" y="12700"/>
                  </a:lnTo>
                  <a:lnTo>
                    <a:pt x="12700" y="12700"/>
                  </a:lnTo>
                  <a:close/>
                </a:path>
              </a:pathLst>
            </a:custGeom>
            <a:solidFill>
              <a:schemeClr val="accent6"/>
            </a:solidFill>
            <a:ln w="12700" cap="flat">
              <a:noFill/>
              <a:prstDash val="solid"/>
              <a:miter/>
            </a:ln>
          </p:spPr>
          <p:txBody>
            <a:bodyPr rtlCol="0" anchor="ctr"/>
            <a:lstStyle/>
            <a:p>
              <a:endParaRPr lang="ru-RU" sz="1800" dirty="0"/>
            </a:p>
          </p:txBody>
        </p:sp>
        <p:sp>
          <p:nvSpPr>
            <p:cNvPr id="10" name="Freeform: Shape 12"/>
            <p:cNvSpPr/>
            <p:nvPr/>
          </p:nvSpPr>
          <p:spPr>
            <a:xfrm>
              <a:off x="4178300" y="-12700"/>
              <a:ext cx="7289800" cy="6883400"/>
            </a:xfrm>
            <a:custGeom>
              <a:avLst/>
              <a:gdLst>
                <a:gd name="connsiteX0" fmla="*/ 5063490 w 7289800"/>
                <a:gd name="connsiteY0" fmla="*/ 12700 h 6883400"/>
                <a:gd name="connsiteX1" fmla="*/ 2499360 w 7289800"/>
                <a:gd name="connsiteY1" fmla="*/ 6870700 h 6883400"/>
                <a:gd name="connsiteX2" fmla="*/ 4721860 w 7289800"/>
                <a:gd name="connsiteY2" fmla="*/ 6870700 h 6883400"/>
                <a:gd name="connsiteX3" fmla="*/ 7285990 w 7289800"/>
                <a:gd name="connsiteY3" fmla="*/ 12700 h 6883400"/>
                <a:gd name="connsiteX4" fmla="*/ 5063490 w 7289800"/>
                <a:gd name="connsiteY4" fmla="*/ 12700 h 6883400"/>
                <a:gd name="connsiteX5" fmla="*/ 12700 w 7289800"/>
                <a:gd name="connsiteY5" fmla="*/ 6870700 h 6883400"/>
                <a:gd name="connsiteX6" fmla="*/ 2235200 w 7289800"/>
                <a:gd name="connsiteY6" fmla="*/ 6870700 h 6883400"/>
                <a:gd name="connsiteX7" fmla="*/ 4799331 w 7289800"/>
                <a:gd name="connsiteY7" fmla="*/ 12700 h 6883400"/>
                <a:gd name="connsiteX8" fmla="*/ 2576830 w 7289800"/>
                <a:gd name="connsiteY8" fmla="*/ 12700 h 6883400"/>
                <a:gd name="connsiteX9" fmla="*/ 12700 w 7289800"/>
                <a:gd name="connsiteY9" fmla="*/ 6870700 h 688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89800" h="6883400">
                  <a:moveTo>
                    <a:pt x="5063490" y="12700"/>
                  </a:moveTo>
                  <a:lnTo>
                    <a:pt x="2499360" y="6870700"/>
                  </a:lnTo>
                  <a:lnTo>
                    <a:pt x="4721860" y="6870700"/>
                  </a:lnTo>
                  <a:lnTo>
                    <a:pt x="7285990" y="12700"/>
                  </a:lnTo>
                  <a:lnTo>
                    <a:pt x="5063490" y="12700"/>
                  </a:lnTo>
                  <a:close/>
                  <a:moveTo>
                    <a:pt x="12700" y="6870700"/>
                  </a:moveTo>
                  <a:lnTo>
                    <a:pt x="2235200" y="6870700"/>
                  </a:lnTo>
                  <a:lnTo>
                    <a:pt x="4799331" y="12700"/>
                  </a:lnTo>
                  <a:lnTo>
                    <a:pt x="2576830" y="12700"/>
                  </a:lnTo>
                  <a:lnTo>
                    <a:pt x="12700" y="6870700"/>
                  </a:lnTo>
                  <a:close/>
                </a:path>
              </a:pathLst>
            </a:custGeom>
            <a:solidFill>
              <a:schemeClr val="bg2">
                <a:alpha val="15000"/>
              </a:schemeClr>
            </a:solidFill>
            <a:ln w="12700" cap="flat">
              <a:noFill/>
              <a:prstDash val="solid"/>
              <a:miter/>
            </a:ln>
          </p:spPr>
          <p:txBody>
            <a:bodyPr rtlCol="0" anchor="ctr"/>
            <a:lstStyle/>
            <a:p>
              <a:endParaRPr lang="ru-RU" sz="1800" dirty="0"/>
            </a:p>
          </p:txBody>
        </p:sp>
      </p:grpSp>
      <p:sp>
        <p:nvSpPr>
          <p:cNvPr id="11" name="Graphic 4"/>
          <p:cNvSpPr/>
          <p:nvPr userDrawn="1"/>
        </p:nvSpPr>
        <p:spPr>
          <a:xfrm>
            <a:off x="11292631" y="6103003"/>
            <a:ext cx="910800" cy="144000"/>
          </a:xfrm>
          <a:custGeom>
            <a:avLst/>
            <a:gdLst>
              <a:gd name="connsiteX0" fmla="*/ 689134 w 695325"/>
              <a:gd name="connsiteY0" fmla="*/ 7144 h 114300"/>
              <a:gd name="connsiteX1" fmla="*/ 689134 w 695325"/>
              <a:gd name="connsiteY1" fmla="*/ 115729 h 114300"/>
              <a:gd name="connsiteX2" fmla="*/ 78581 w 695325"/>
              <a:gd name="connsiteY2" fmla="*/ 115729 h 114300"/>
              <a:gd name="connsiteX3" fmla="*/ 7144 w 695325"/>
              <a:gd name="connsiteY3" fmla="*/ 7144 h 114300"/>
            </a:gdLst>
            <a:ahLst/>
            <a:cxnLst>
              <a:cxn ang="0">
                <a:pos x="connsiteX0" y="connsiteY0"/>
              </a:cxn>
              <a:cxn ang="0">
                <a:pos x="connsiteX1" y="connsiteY1"/>
              </a:cxn>
              <a:cxn ang="0">
                <a:pos x="connsiteX2" y="connsiteY2"/>
              </a:cxn>
              <a:cxn ang="0">
                <a:pos x="connsiteX3" y="connsiteY3"/>
              </a:cxn>
            </a:cxnLst>
            <a:rect l="l" t="t" r="r" b="b"/>
            <a:pathLst>
              <a:path w="695325" h="114300">
                <a:moveTo>
                  <a:pt x="689134" y="7144"/>
                </a:moveTo>
                <a:lnTo>
                  <a:pt x="689134" y="115729"/>
                </a:lnTo>
                <a:lnTo>
                  <a:pt x="78581" y="115729"/>
                </a:lnTo>
                <a:lnTo>
                  <a:pt x="7144" y="7144"/>
                </a:lnTo>
                <a:close/>
              </a:path>
            </a:pathLst>
          </a:custGeom>
          <a:solidFill>
            <a:schemeClr val="bg2"/>
          </a:solidFill>
          <a:ln w="9525" cap="flat">
            <a:noFill/>
            <a:prstDash val="solid"/>
            <a:miter/>
          </a:ln>
        </p:spPr>
        <p:txBody>
          <a:bodyPr rtlCol="0" anchor="ctr"/>
          <a:lstStyle/>
          <a:p>
            <a:endParaRPr lang="ru-RU" sz="1800" dirty="0"/>
          </a:p>
        </p:txBody>
      </p:sp>
      <p:sp>
        <p:nvSpPr>
          <p:cNvPr id="12" name="Graphic 15"/>
          <p:cNvSpPr/>
          <p:nvPr userDrawn="1"/>
        </p:nvSpPr>
        <p:spPr>
          <a:xfrm>
            <a:off x="-11175" y="1947672"/>
            <a:ext cx="4937760" cy="73100"/>
          </a:xfrm>
          <a:custGeom>
            <a:avLst/>
            <a:gdLst>
              <a:gd name="connsiteX0" fmla="*/ 9138 w 5056083"/>
              <a:gd name="connsiteY0" fmla="*/ 9137 h 73099"/>
              <a:gd name="connsiteX1" fmla="*/ 9138 w 5056083"/>
              <a:gd name="connsiteY1" fmla="*/ 67617 h 73099"/>
              <a:gd name="connsiteX2" fmla="*/ 5018925 w 5056083"/>
              <a:gd name="connsiteY2" fmla="*/ 67617 h 73099"/>
              <a:gd name="connsiteX3" fmla="*/ 5057911 w 5056083"/>
              <a:gd name="connsiteY3" fmla="*/ 9137 h 73099"/>
            </a:gdLst>
            <a:ahLst/>
            <a:cxnLst>
              <a:cxn ang="0">
                <a:pos x="connsiteX0" y="connsiteY0"/>
              </a:cxn>
              <a:cxn ang="0">
                <a:pos x="connsiteX1" y="connsiteY1"/>
              </a:cxn>
              <a:cxn ang="0">
                <a:pos x="connsiteX2" y="connsiteY2"/>
              </a:cxn>
              <a:cxn ang="0">
                <a:pos x="connsiteX3" y="connsiteY3"/>
              </a:cxn>
            </a:cxnLst>
            <a:rect l="l" t="t" r="r" b="b"/>
            <a:pathLst>
              <a:path w="5056083" h="73099">
                <a:moveTo>
                  <a:pt x="9138" y="9137"/>
                </a:moveTo>
                <a:lnTo>
                  <a:pt x="9138" y="67617"/>
                </a:lnTo>
                <a:lnTo>
                  <a:pt x="5018925" y="67617"/>
                </a:lnTo>
                <a:lnTo>
                  <a:pt x="5057911" y="9137"/>
                </a:lnTo>
                <a:close/>
              </a:path>
            </a:pathLst>
          </a:custGeom>
          <a:solidFill>
            <a:schemeClr val="bg2">
              <a:alpha val="70000"/>
            </a:schemeClr>
          </a:solidFill>
          <a:ln w="9525" cap="flat">
            <a:noFill/>
            <a:prstDash val="solid"/>
            <a:miter/>
          </a:ln>
        </p:spPr>
        <p:txBody>
          <a:bodyPr rtlCol="0" anchor="ctr"/>
          <a:lstStyle/>
          <a:p>
            <a:endParaRPr lang="ru-RU" sz="1800"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4509A250-FF31-4206-8172-F9D3106AACB1}" type="datetimeFigureOut">
              <a:rPr lang="en-US" smtClean="0"/>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495E168-DA5E-4888-8D8A-92B118324C14}" type="slidenum">
              <a:rPr lang="ru-RU" smtClean="0"/>
            </a:fld>
            <a:endParaRPr lang="ru-RU" dirty="0"/>
          </a:p>
        </p:txBody>
      </p:sp>
      <p:sp>
        <p:nvSpPr>
          <p:cNvPr id="8" name="Graphic 15"/>
          <p:cNvSpPr/>
          <p:nvPr userDrawn="1"/>
        </p:nvSpPr>
        <p:spPr>
          <a:xfrm>
            <a:off x="-11175" y="1947672"/>
            <a:ext cx="5274000" cy="73100"/>
          </a:xfrm>
          <a:custGeom>
            <a:avLst/>
            <a:gdLst>
              <a:gd name="connsiteX0" fmla="*/ 9138 w 5056083"/>
              <a:gd name="connsiteY0" fmla="*/ 9137 h 73099"/>
              <a:gd name="connsiteX1" fmla="*/ 9138 w 5056083"/>
              <a:gd name="connsiteY1" fmla="*/ 67617 h 73099"/>
              <a:gd name="connsiteX2" fmla="*/ 5018925 w 5056083"/>
              <a:gd name="connsiteY2" fmla="*/ 67617 h 73099"/>
              <a:gd name="connsiteX3" fmla="*/ 5057911 w 5056083"/>
              <a:gd name="connsiteY3" fmla="*/ 9137 h 73099"/>
            </a:gdLst>
            <a:ahLst/>
            <a:cxnLst>
              <a:cxn ang="0">
                <a:pos x="connsiteX0" y="connsiteY0"/>
              </a:cxn>
              <a:cxn ang="0">
                <a:pos x="connsiteX1" y="connsiteY1"/>
              </a:cxn>
              <a:cxn ang="0">
                <a:pos x="connsiteX2" y="connsiteY2"/>
              </a:cxn>
              <a:cxn ang="0">
                <a:pos x="connsiteX3" y="connsiteY3"/>
              </a:cxn>
            </a:cxnLst>
            <a:rect l="l" t="t" r="r" b="b"/>
            <a:pathLst>
              <a:path w="5056083" h="73099">
                <a:moveTo>
                  <a:pt x="9138" y="9137"/>
                </a:moveTo>
                <a:lnTo>
                  <a:pt x="9138" y="67617"/>
                </a:lnTo>
                <a:lnTo>
                  <a:pt x="5018925" y="67617"/>
                </a:lnTo>
                <a:lnTo>
                  <a:pt x="5057911" y="9137"/>
                </a:lnTo>
                <a:close/>
              </a:path>
            </a:pathLst>
          </a:custGeom>
          <a:solidFill>
            <a:schemeClr val="bg2">
              <a:alpha val="70000"/>
            </a:schemeClr>
          </a:solidFill>
          <a:ln w="9525" cap="flat">
            <a:noFill/>
            <a:prstDash val="solid"/>
            <a:miter/>
          </a:ln>
        </p:spPr>
        <p:txBody>
          <a:bodyPr rtlCol="0" anchor="ctr"/>
          <a:lstStyle/>
          <a:p>
            <a:endParaRPr lang="ru-RU" sz="1800"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r>
              <a:rPr lang="ru-RU"/>
              <a:t>MM.DD.20XX</a:t>
            </a:r>
            <a:endParaRPr lang="ru-RU" dirty="0"/>
          </a:p>
        </p:txBody>
      </p:sp>
      <p:sp>
        <p:nvSpPr>
          <p:cNvPr id="5" name="Footer Placeholder 4"/>
          <p:cNvSpPr>
            <a:spLocks noGrp="1"/>
          </p:cNvSpPr>
          <p:nvPr>
            <p:ph type="ftr" sz="quarter" idx="11"/>
          </p:nvPr>
        </p:nvSpPr>
        <p:spPr/>
        <p:txBody>
          <a:bodyPr/>
          <a:lstStyle/>
          <a:p>
            <a:r>
              <a:rPr lang="en-US"/>
              <a:t>ADD A FOOTER</a:t>
            </a:r>
            <a:endParaRPr lang="ru-RU" dirty="0"/>
          </a:p>
        </p:txBody>
      </p:sp>
      <p:sp>
        <p:nvSpPr>
          <p:cNvPr id="6" name="Slide Number Placeholder 5"/>
          <p:cNvSpPr>
            <a:spLocks noGrp="1"/>
          </p:cNvSpPr>
          <p:nvPr>
            <p:ph type="sldNum" sz="quarter" idx="12"/>
          </p:nvPr>
        </p:nvSpPr>
        <p:spPr/>
        <p:txBody>
          <a:bodyPr/>
          <a:lstStyle/>
          <a:p>
            <a:fld id="{D495E168-DA5E-4888-8D8A-92B118324C14}" type="slidenum">
              <a:rPr lang="ru-RU" smtClean="0"/>
            </a:fld>
            <a:endParaRPr lang="ru-RU" dirty="0"/>
          </a:p>
        </p:txBody>
      </p:sp>
    </p:spTree>
  </p:cSld>
  <p:clrMapOvr>
    <a:masterClrMapping/>
  </p:clrMapOvr>
  <p:hf hd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r>
              <a:rPr lang="ru-RU"/>
              <a:t>MM.DD.20XX</a:t>
            </a:r>
            <a:endParaRPr lang="ru-RU" dirty="0"/>
          </a:p>
        </p:txBody>
      </p:sp>
      <p:sp>
        <p:nvSpPr>
          <p:cNvPr id="5" name="Footer Placeholder 4"/>
          <p:cNvSpPr>
            <a:spLocks noGrp="1"/>
          </p:cNvSpPr>
          <p:nvPr>
            <p:ph type="ftr" sz="quarter" idx="11"/>
          </p:nvPr>
        </p:nvSpPr>
        <p:spPr/>
        <p:txBody>
          <a:bodyPr/>
          <a:lstStyle/>
          <a:p>
            <a:r>
              <a:rPr lang="en-US"/>
              <a:t>ADD A FOOTER</a:t>
            </a:r>
            <a:endParaRPr lang="ru-RU" dirty="0"/>
          </a:p>
        </p:txBody>
      </p:sp>
      <p:sp>
        <p:nvSpPr>
          <p:cNvPr id="6" name="Slide Number Placeholder 5"/>
          <p:cNvSpPr>
            <a:spLocks noGrp="1"/>
          </p:cNvSpPr>
          <p:nvPr>
            <p:ph type="sldNum" sz="quarter" idx="12"/>
          </p:nvPr>
        </p:nvSpPr>
        <p:spPr/>
        <p:txBody>
          <a:bodyPr/>
          <a:lstStyle/>
          <a:p>
            <a:fld id="{D495E168-DA5E-4888-8D8A-92B118324C14}" type="slidenum">
              <a:rPr lang="ru-RU" smtClean="0"/>
            </a:fld>
            <a:endParaRPr lang="ru-RU" dirty="0"/>
          </a:p>
        </p:txBody>
      </p:sp>
    </p:spTree>
  </p:cSld>
  <p:clrMapOvr>
    <a:masterClrMapping/>
  </p:clrMapOvr>
  <p:hf hdr="0" dt="0"/>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Section Header with Image">
    <p:spTree>
      <p:nvGrpSpPr>
        <p:cNvPr id="1" name=""/>
        <p:cNvGrpSpPr/>
        <p:nvPr/>
      </p:nvGrpSpPr>
      <p:grpSpPr>
        <a:xfrm>
          <a:off x="0" y="0"/>
          <a:ext cx="0" cy="0"/>
          <a:chOff x="0" y="0"/>
          <a:chExt cx="0" cy="0"/>
        </a:xfrm>
      </p:grpSpPr>
      <p:sp>
        <p:nvSpPr>
          <p:cNvPr id="39" name="Picture Placeholder 38"/>
          <p:cNvSpPr>
            <a:spLocks noGrp="1"/>
          </p:cNvSpPr>
          <p:nvPr>
            <p:ph type="pic" sz="quarter" idx="14"/>
          </p:nvPr>
        </p:nvSpPr>
        <p:spPr>
          <a:xfrm>
            <a:off x="-1" y="130966"/>
            <a:ext cx="12192000" cy="6602574"/>
          </a:xfrm>
          <a:custGeom>
            <a:avLst/>
            <a:gdLst>
              <a:gd name="connsiteX0" fmla="*/ 5864259 w 12192000"/>
              <a:gd name="connsiteY0" fmla="*/ 2895444 h 6602574"/>
              <a:gd name="connsiteX1" fmla="*/ 5864259 w 12192000"/>
              <a:gd name="connsiteY1" fmla="*/ 5383374 h 6602574"/>
              <a:gd name="connsiteX2" fmla="*/ 0 w 12192000"/>
              <a:gd name="connsiteY2" fmla="*/ 6602574 h 6602574"/>
              <a:gd name="connsiteX3" fmla="*/ 0 w 12192000"/>
              <a:gd name="connsiteY3" fmla="*/ 4114644 h 6602574"/>
              <a:gd name="connsiteX4" fmla="*/ 12192000 w 12192000"/>
              <a:gd name="connsiteY4" fmla="*/ 2726690 h 6602574"/>
              <a:gd name="connsiteX5" fmla="*/ 12192000 w 12192000"/>
              <a:gd name="connsiteY5" fmla="*/ 5214620 h 6602574"/>
              <a:gd name="connsiteX6" fmla="*/ 6104805 w 12192000"/>
              <a:gd name="connsiteY6" fmla="*/ 6470494 h 6602574"/>
              <a:gd name="connsiteX7" fmla="*/ 6104805 w 12192000"/>
              <a:gd name="connsiteY7" fmla="*/ 3982564 h 6602574"/>
              <a:gd name="connsiteX8" fmla="*/ 12192000 w 12192000"/>
              <a:gd name="connsiteY8" fmla="*/ 0 h 6602574"/>
              <a:gd name="connsiteX9" fmla="*/ 12192000 w 12192000"/>
              <a:gd name="connsiteY9" fmla="*/ 2487923 h 6602574"/>
              <a:gd name="connsiteX10" fmla="*/ 6104805 w 12192000"/>
              <a:gd name="connsiteY10" fmla="*/ 3742534 h 6602574"/>
              <a:gd name="connsiteX11" fmla="*/ 6104805 w 12192000"/>
              <a:gd name="connsiteY11" fmla="*/ 1255874 h 66025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6602574">
                <a:moveTo>
                  <a:pt x="5864259" y="2895444"/>
                </a:moveTo>
                <a:lnTo>
                  <a:pt x="5864259" y="5383374"/>
                </a:lnTo>
                <a:lnTo>
                  <a:pt x="0" y="6602574"/>
                </a:lnTo>
                <a:lnTo>
                  <a:pt x="0" y="4114644"/>
                </a:lnTo>
                <a:close/>
                <a:moveTo>
                  <a:pt x="12192000" y="2726690"/>
                </a:moveTo>
                <a:lnTo>
                  <a:pt x="12192000" y="5214620"/>
                </a:lnTo>
                <a:lnTo>
                  <a:pt x="6104805" y="6470494"/>
                </a:lnTo>
                <a:lnTo>
                  <a:pt x="6104805" y="3982564"/>
                </a:lnTo>
                <a:close/>
                <a:moveTo>
                  <a:pt x="12192000" y="0"/>
                </a:moveTo>
                <a:lnTo>
                  <a:pt x="12192000" y="2487923"/>
                </a:lnTo>
                <a:lnTo>
                  <a:pt x="6104805" y="3742534"/>
                </a:lnTo>
                <a:lnTo>
                  <a:pt x="6104805" y="1255874"/>
                </a:lnTo>
                <a:close/>
              </a:path>
            </a:pathLst>
          </a:custGeom>
          <a:solidFill>
            <a:schemeClr val="bg1">
              <a:lumMod val="65000"/>
            </a:schemeClr>
          </a:solidFill>
        </p:spPr>
        <p:txBody>
          <a:bodyPr wrap="square" anchor="ctr" anchorCtr="0">
            <a:noAutofit/>
          </a:bodyPr>
          <a:lstStyle>
            <a:lvl1pPr marL="0" indent="0" algn="ctr">
              <a:buNone/>
              <a:defRPr sz="1400"/>
            </a:lvl1pPr>
          </a:lstStyle>
          <a:p>
            <a:r>
              <a:rPr lang="en-US"/>
              <a:t>Click icon to add picture</a:t>
            </a:r>
            <a:endParaRPr lang="ru-RU" dirty="0"/>
          </a:p>
        </p:txBody>
      </p:sp>
      <p:sp>
        <p:nvSpPr>
          <p:cNvPr id="2" name="Title 1"/>
          <p:cNvSpPr>
            <a:spLocks noGrp="1"/>
          </p:cNvSpPr>
          <p:nvPr>
            <p:ph type="title" hasCustomPrompt="1"/>
          </p:nvPr>
        </p:nvSpPr>
        <p:spPr>
          <a:xfrm>
            <a:off x="777241" y="1033272"/>
            <a:ext cx="5056083" cy="782638"/>
          </a:xfrm>
        </p:spPr>
        <p:txBody>
          <a:bodyPr>
            <a:normAutofit/>
          </a:bodyPr>
          <a:lstStyle>
            <a:lvl1pPr algn="l">
              <a:defRPr sz="4000" b="1">
                <a:solidFill>
                  <a:schemeClr val="bg1"/>
                </a:solidFill>
              </a:defRPr>
            </a:lvl1pPr>
          </a:lstStyle>
          <a:p>
            <a:r>
              <a:rPr lang="en-US" dirty="0"/>
              <a:t>DIVIDER SLIDE</a:t>
            </a:r>
            <a:endParaRPr lang="ru-RU" dirty="0"/>
          </a:p>
        </p:txBody>
      </p:sp>
      <p:sp>
        <p:nvSpPr>
          <p:cNvPr id="3" name="Slide Number Placeholder 2"/>
          <p:cNvSpPr>
            <a:spLocks noGrp="1"/>
          </p:cNvSpPr>
          <p:nvPr>
            <p:ph type="sldNum" sz="quarter" idx="10"/>
          </p:nvPr>
        </p:nvSpPr>
        <p:spPr/>
        <p:txBody>
          <a:bodyPr/>
          <a:lstStyle/>
          <a:p>
            <a:fld id="{D495E168-DA5E-4888-8D8A-92B118324C14}" type="slidenum">
              <a:rPr lang="ru-RU" smtClean="0"/>
            </a:fld>
            <a:endParaRPr lang="ru-RU" dirty="0"/>
          </a:p>
        </p:txBody>
      </p:sp>
      <p:sp>
        <p:nvSpPr>
          <p:cNvPr id="15" name="Graphic 4"/>
          <p:cNvSpPr/>
          <p:nvPr/>
        </p:nvSpPr>
        <p:spPr>
          <a:xfrm>
            <a:off x="11292631" y="6103003"/>
            <a:ext cx="910800" cy="144000"/>
          </a:xfrm>
          <a:custGeom>
            <a:avLst/>
            <a:gdLst>
              <a:gd name="connsiteX0" fmla="*/ 689134 w 695325"/>
              <a:gd name="connsiteY0" fmla="*/ 7144 h 114300"/>
              <a:gd name="connsiteX1" fmla="*/ 689134 w 695325"/>
              <a:gd name="connsiteY1" fmla="*/ 115729 h 114300"/>
              <a:gd name="connsiteX2" fmla="*/ 78581 w 695325"/>
              <a:gd name="connsiteY2" fmla="*/ 115729 h 114300"/>
              <a:gd name="connsiteX3" fmla="*/ 7144 w 695325"/>
              <a:gd name="connsiteY3" fmla="*/ 7144 h 114300"/>
            </a:gdLst>
            <a:ahLst/>
            <a:cxnLst>
              <a:cxn ang="0">
                <a:pos x="connsiteX0" y="connsiteY0"/>
              </a:cxn>
              <a:cxn ang="0">
                <a:pos x="connsiteX1" y="connsiteY1"/>
              </a:cxn>
              <a:cxn ang="0">
                <a:pos x="connsiteX2" y="connsiteY2"/>
              </a:cxn>
              <a:cxn ang="0">
                <a:pos x="connsiteX3" y="connsiteY3"/>
              </a:cxn>
            </a:cxnLst>
            <a:rect l="l" t="t" r="r" b="b"/>
            <a:pathLst>
              <a:path w="695325" h="114300">
                <a:moveTo>
                  <a:pt x="689134" y="7144"/>
                </a:moveTo>
                <a:lnTo>
                  <a:pt x="689134" y="115729"/>
                </a:lnTo>
                <a:lnTo>
                  <a:pt x="78581" y="115729"/>
                </a:lnTo>
                <a:lnTo>
                  <a:pt x="7144" y="7144"/>
                </a:lnTo>
                <a:close/>
              </a:path>
            </a:pathLst>
          </a:custGeom>
          <a:solidFill>
            <a:schemeClr val="bg2"/>
          </a:solidFill>
          <a:ln w="9525" cap="flat">
            <a:noFill/>
            <a:prstDash val="solid"/>
            <a:miter/>
          </a:ln>
        </p:spPr>
        <p:txBody>
          <a:bodyPr rtlCol="0" anchor="ctr"/>
          <a:lstStyle/>
          <a:p>
            <a:endParaRPr lang="ru-RU" sz="1800" dirty="0"/>
          </a:p>
        </p:txBody>
      </p:sp>
      <p:sp>
        <p:nvSpPr>
          <p:cNvPr id="17" name="Graphic 15"/>
          <p:cNvSpPr/>
          <p:nvPr/>
        </p:nvSpPr>
        <p:spPr>
          <a:xfrm>
            <a:off x="-11175" y="1947672"/>
            <a:ext cx="5274000" cy="73100"/>
          </a:xfrm>
          <a:custGeom>
            <a:avLst/>
            <a:gdLst>
              <a:gd name="connsiteX0" fmla="*/ 9138 w 5056083"/>
              <a:gd name="connsiteY0" fmla="*/ 9137 h 73099"/>
              <a:gd name="connsiteX1" fmla="*/ 9138 w 5056083"/>
              <a:gd name="connsiteY1" fmla="*/ 67617 h 73099"/>
              <a:gd name="connsiteX2" fmla="*/ 5018925 w 5056083"/>
              <a:gd name="connsiteY2" fmla="*/ 67617 h 73099"/>
              <a:gd name="connsiteX3" fmla="*/ 5057911 w 5056083"/>
              <a:gd name="connsiteY3" fmla="*/ 9137 h 73099"/>
            </a:gdLst>
            <a:ahLst/>
            <a:cxnLst>
              <a:cxn ang="0">
                <a:pos x="connsiteX0" y="connsiteY0"/>
              </a:cxn>
              <a:cxn ang="0">
                <a:pos x="connsiteX1" y="connsiteY1"/>
              </a:cxn>
              <a:cxn ang="0">
                <a:pos x="connsiteX2" y="connsiteY2"/>
              </a:cxn>
              <a:cxn ang="0">
                <a:pos x="connsiteX3" y="connsiteY3"/>
              </a:cxn>
            </a:cxnLst>
            <a:rect l="l" t="t" r="r" b="b"/>
            <a:pathLst>
              <a:path w="5056083" h="73099">
                <a:moveTo>
                  <a:pt x="9138" y="9137"/>
                </a:moveTo>
                <a:lnTo>
                  <a:pt x="9138" y="67617"/>
                </a:lnTo>
                <a:lnTo>
                  <a:pt x="5018925" y="67617"/>
                </a:lnTo>
                <a:lnTo>
                  <a:pt x="5057911" y="9137"/>
                </a:lnTo>
                <a:close/>
              </a:path>
            </a:pathLst>
          </a:custGeom>
          <a:solidFill>
            <a:schemeClr val="bg2">
              <a:alpha val="70000"/>
            </a:schemeClr>
          </a:solidFill>
          <a:ln w="9525" cap="flat">
            <a:noFill/>
            <a:prstDash val="solid"/>
            <a:miter/>
          </a:ln>
        </p:spPr>
        <p:txBody>
          <a:bodyPr rtlCol="0" anchor="ctr"/>
          <a:lstStyle/>
          <a:p>
            <a:endParaRPr lang="ru-RU" sz="1800" dirty="0"/>
          </a:p>
        </p:txBody>
      </p:sp>
      <p:sp>
        <p:nvSpPr>
          <p:cNvPr id="11" name="Text Placeholder 17"/>
          <p:cNvSpPr>
            <a:spLocks noGrp="1"/>
          </p:cNvSpPr>
          <p:nvPr>
            <p:ph type="body" sz="quarter" idx="13" hasCustomPrompt="1"/>
          </p:nvPr>
        </p:nvSpPr>
        <p:spPr>
          <a:xfrm>
            <a:off x="774032" y="2225394"/>
            <a:ext cx="4421856" cy="749047"/>
          </a:xfrm>
        </p:spPr>
        <p:txBody>
          <a:bodyPr>
            <a:normAutofit/>
          </a:bodyPr>
          <a:lstStyle>
            <a:lvl1pPr marL="0" indent="0" algn="l">
              <a:buNone/>
              <a:defRPr sz="2200">
                <a:solidFill>
                  <a:schemeClr val="tx2"/>
                </a:solidFill>
              </a:defRPr>
            </a:lvl1pPr>
            <a:lvl2pPr>
              <a:defRPr sz="1800"/>
            </a:lvl2pPr>
            <a:lvl3pPr>
              <a:defRPr sz="1800"/>
            </a:lvl3pPr>
            <a:lvl4pPr>
              <a:defRPr sz="1800"/>
            </a:lvl4pPr>
            <a:lvl5pPr>
              <a:defRPr sz="1800"/>
            </a:lvl5pPr>
          </a:lstStyle>
          <a:p>
            <a:pPr lvl="0"/>
            <a:r>
              <a:rPr lang="en-US" dirty="0"/>
              <a:t>Edit master text styles</a:t>
            </a:r>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hanks Layout">
    <p:spTree>
      <p:nvGrpSpPr>
        <p:cNvPr id="1" name=""/>
        <p:cNvGrpSpPr/>
        <p:nvPr/>
      </p:nvGrpSpPr>
      <p:grpSpPr>
        <a:xfrm>
          <a:off x="0" y="0"/>
          <a:ext cx="0" cy="0"/>
          <a:chOff x="0" y="0"/>
          <a:chExt cx="0" cy="0"/>
        </a:xfrm>
      </p:grpSpPr>
      <p:sp>
        <p:nvSpPr>
          <p:cNvPr id="33" name="Picture Placeholder 32"/>
          <p:cNvSpPr>
            <a:spLocks noGrp="1"/>
          </p:cNvSpPr>
          <p:nvPr>
            <p:ph type="pic" sz="quarter" idx="26"/>
          </p:nvPr>
        </p:nvSpPr>
        <p:spPr>
          <a:xfrm>
            <a:off x="3" y="0"/>
            <a:ext cx="9155429" cy="6858000"/>
          </a:xfrm>
          <a:custGeom>
            <a:avLst/>
            <a:gdLst>
              <a:gd name="connsiteX0" fmla="*/ 5490209 w 9155429"/>
              <a:gd name="connsiteY0" fmla="*/ 3511550 h 6858000"/>
              <a:gd name="connsiteX1" fmla="*/ 6979919 w 9155429"/>
              <a:gd name="connsiteY1" fmla="*/ 3511550 h 6858000"/>
              <a:gd name="connsiteX2" fmla="*/ 5541009 w 9155429"/>
              <a:gd name="connsiteY2" fmla="*/ 6858000 h 6858000"/>
              <a:gd name="connsiteX3" fmla="*/ 4050029 w 9155429"/>
              <a:gd name="connsiteY3" fmla="*/ 6858000 h 6858000"/>
              <a:gd name="connsiteX4" fmla="*/ 0 w 9155429"/>
              <a:gd name="connsiteY4" fmla="*/ 3511550 h 6858000"/>
              <a:gd name="connsiteX5" fmla="*/ 2444750 w 9155429"/>
              <a:gd name="connsiteY5" fmla="*/ 3511550 h 6858000"/>
              <a:gd name="connsiteX6" fmla="*/ 1004570 w 9155429"/>
              <a:gd name="connsiteY6" fmla="*/ 6858000 h 6858000"/>
              <a:gd name="connsiteX7" fmla="*/ 0 w 9155429"/>
              <a:gd name="connsiteY7" fmla="*/ 6858000 h 6858000"/>
              <a:gd name="connsiteX8" fmla="*/ 7001509 w 9155429"/>
              <a:gd name="connsiteY8" fmla="*/ 1 h 6858000"/>
              <a:gd name="connsiteX9" fmla="*/ 8491219 w 9155429"/>
              <a:gd name="connsiteY9" fmla="*/ 1 h 6858000"/>
              <a:gd name="connsiteX10" fmla="*/ 7051039 w 9155429"/>
              <a:gd name="connsiteY10" fmla="*/ 3346450 h 6858000"/>
              <a:gd name="connsiteX11" fmla="*/ 5561329 w 9155429"/>
              <a:gd name="connsiteY11" fmla="*/ 3346450 h 6858000"/>
              <a:gd name="connsiteX12" fmla="*/ 8722359 w 9155429"/>
              <a:gd name="connsiteY12" fmla="*/ 0 h 6858000"/>
              <a:gd name="connsiteX13" fmla="*/ 9155429 w 9155429"/>
              <a:gd name="connsiteY13" fmla="*/ 0 h 6858000"/>
              <a:gd name="connsiteX14" fmla="*/ 6203949 w 9155429"/>
              <a:gd name="connsiteY14" fmla="*/ 6858000 h 6858000"/>
              <a:gd name="connsiteX15" fmla="*/ 5772149 w 9155429"/>
              <a:gd name="connsiteY15" fmla="*/ 6858000 h 6858000"/>
              <a:gd name="connsiteX16" fmla="*/ 4190999 w 9155429"/>
              <a:gd name="connsiteY16" fmla="*/ 0 h 6858000"/>
              <a:gd name="connsiteX17" fmla="*/ 6753859 w 9155429"/>
              <a:gd name="connsiteY17" fmla="*/ 0 h 6858000"/>
              <a:gd name="connsiteX18" fmla="*/ 3802379 w 9155429"/>
              <a:gd name="connsiteY18" fmla="*/ 6858000 h 6858000"/>
              <a:gd name="connsiteX19" fmla="*/ 1239520 w 9155429"/>
              <a:gd name="connsiteY19" fmla="*/ 6858000 h 6858000"/>
              <a:gd name="connsiteX20" fmla="*/ 0 w 9155429"/>
              <a:gd name="connsiteY20" fmla="*/ 0 h 6858000"/>
              <a:gd name="connsiteX21" fmla="*/ 3956050 w 9155429"/>
              <a:gd name="connsiteY21" fmla="*/ 0 h 6858000"/>
              <a:gd name="connsiteX22" fmla="*/ 2515869 w 9155429"/>
              <a:gd name="connsiteY22" fmla="*/ 3346450 h 6858000"/>
              <a:gd name="connsiteX23" fmla="*/ 0 w 9155429"/>
              <a:gd name="connsiteY23" fmla="*/ 33464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9155429" h="6858000">
                <a:moveTo>
                  <a:pt x="5490209" y="3511550"/>
                </a:moveTo>
                <a:lnTo>
                  <a:pt x="6979919" y="3511550"/>
                </a:lnTo>
                <a:lnTo>
                  <a:pt x="5541009" y="6858000"/>
                </a:lnTo>
                <a:lnTo>
                  <a:pt x="4050029" y="6858000"/>
                </a:lnTo>
                <a:close/>
                <a:moveTo>
                  <a:pt x="0" y="3511550"/>
                </a:moveTo>
                <a:lnTo>
                  <a:pt x="2444750" y="3511550"/>
                </a:lnTo>
                <a:lnTo>
                  <a:pt x="1004570" y="6858000"/>
                </a:lnTo>
                <a:lnTo>
                  <a:pt x="0" y="6858000"/>
                </a:lnTo>
                <a:close/>
                <a:moveTo>
                  <a:pt x="7001509" y="1"/>
                </a:moveTo>
                <a:lnTo>
                  <a:pt x="8491219" y="1"/>
                </a:lnTo>
                <a:lnTo>
                  <a:pt x="7051039" y="3346450"/>
                </a:lnTo>
                <a:lnTo>
                  <a:pt x="5561329" y="3346450"/>
                </a:lnTo>
                <a:close/>
                <a:moveTo>
                  <a:pt x="8722359" y="0"/>
                </a:moveTo>
                <a:lnTo>
                  <a:pt x="9155429" y="0"/>
                </a:lnTo>
                <a:lnTo>
                  <a:pt x="6203949" y="6858000"/>
                </a:lnTo>
                <a:lnTo>
                  <a:pt x="5772149" y="6858000"/>
                </a:lnTo>
                <a:close/>
                <a:moveTo>
                  <a:pt x="4190999" y="0"/>
                </a:moveTo>
                <a:lnTo>
                  <a:pt x="6753859" y="0"/>
                </a:lnTo>
                <a:lnTo>
                  <a:pt x="3802379" y="6858000"/>
                </a:lnTo>
                <a:lnTo>
                  <a:pt x="1239520" y="6858000"/>
                </a:lnTo>
                <a:close/>
                <a:moveTo>
                  <a:pt x="0" y="0"/>
                </a:moveTo>
                <a:lnTo>
                  <a:pt x="3956050" y="0"/>
                </a:lnTo>
                <a:lnTo>
                  <a:pt x="2515869" y="3346450"/>
                </a:lnTo>
                <a:lnTo>
                  <a:pt x="0" y="3346450"/>
                </a:lnTo>
                <a:close/>
              </a:path>
            </a:pathLst>
          </a:custGeom>
          <a:solidFill>
            <a:schemeClr val="bg1">
              <a:lumMod val="65000"/>
            </a:schemeClr>
          </a:solidFill>
        </p:spPr>
        <p:txBody>
          <a:bodyPr wrap="square" anchor="ctr" anchorCtr="0">
            <a:noAutofit/>
          </a:bodyPr>
          <a:lstStyle>
            <a:lvl1pPr marL="0" indent="0" algn="ctr">
              <a:buNone/>
              <a:defRPr sz="1400"/>
            </a:lvl1pPr>
          </a:lstStyle>
          <a:p>
            <a:r>
              <a:rPr lang="en-US"/>
              <a:t>Click icon to add picture</a:t>
            </a:r>
            <a:endParaRPr lang="ru-RU" dirty="0"/>
          </a:p>
        </p:txBody>
      </p:sp>
      <p:sp>
        <p:nvSpPr>
          <p:cNvPr id="14" name="Graphic 19"/>
          <p:cNvSpPr/>
          <p:nvPr userDrawn="1"/>
        </p:nvSpPr>
        <p:spPr>
          <a:xfrm flipH="1">
            <a:off x="9004387" y="3285679"/>
            <a:ext cx="3191256" cy="146304"/>
          </a:xfrm>
          <a:custGeom>
            <a:avLst/>
            <a:gdLst>
              <a:gd name="connsiteX0" fmla="*/ 7144 w 2800350"/>
              <a:gd name="connsiteY0" fmla="*/ 7144 h 114300"/>
              <a:gd name="connsiteX1" fmla="*/ 7144 w 2800350"/>
              <a:gd name="connsiteY1" fmla="*/ 115729 h 114300"/>
              <a:gd name="connsiteX2" fmla="*/ 2726531 w 2800350"/>
              <a:gd name="connsiteY2" fmla="*/ 115729 h 114300"/>
              <a:gd name="connsiteX3" fmla="*/ 2797969 w 2800350"/>
              <a:gd name="connsiteY3" fmla="*/ 7144 h 114300"/>
            </a:gdLst>
            <a:ahLst/>
            <a:cxnLst>
              <a:cxn ang="0">
                <a:pos x="connsiteX0" y="connsiteY0"/>
              </a:cxn>
              <a:cxn ang="0">
                <a:pos x="connsiteX1" y="connsiteY1"/>
              </a:cxn>
              <a:cxn ang="0">
                <a:pos x="connsiteX2" y="connsiteY2"/>
              </a:cxn>
              <a:cxn ang="0">
                <a:pos x="connsiteX3" y="connsiteY3"/>
              </a:cxn>
            </a:cxnLst>
            <a:rect l="l" t="t" r="r" b="b"/>
            <a:pathLst>
              <a:path w="2800350" h="114300">
                <a:moveTo>
                  <a:pt x="7144" y="7144"/>
                </a:moveTo>
                <a:lnTo>
                  <a:pt x="7144" y="115729"/>
                </a:lnTo>
                <a:lnTo>
                  <a:pt x="2726531" y="115729"/>
                </a:lnTo>
                <a:lnTo>
                  <a:pt x="2797969" y="7144"/>
                </a:lnTo>
                <a:close/>
              </a:path>
            </a:pathLst>
          </a:custGeom>
          <a:solidFill>
            <a:schemeClr val="bg2">
              <a:alpha val="70000"/>
            </a:schemeClr>
          </a:solidFill>
          <a:ln w="9525" cap="flat">
            <a:noFill/>
            <a:prstDash val="solid"/>
            <a:miter/>
          </a:ln>
        </p:spPr>
        <p:txBody>
          <a:bodyPr rtlCol="0" anchor="ctr"/>
          <a:lstStyle/>
          <a:p>
            <a:r>
              <a:rPr lang="en-US" sz="1800" dirty="0"/>
              <a:t> </a:t>
            </a:r>
            <a:endParaRPr lang="ru-RU" sz="1800" dirty="0"/>
          </a:p>
        </p:txBody>
      </p:sp>
      <p:sp>
        <p:nvSpPr>
          <p:cNvPr id="20" name="Title 1"/>
          <p:cNvSpPr>
            <a:spLocks noGrp="1"/>
          </p:cNvSpPr>
          <p:nvPr>
            <p:ph type="title" hasCustomPrompt="1"/>
          </p:nvPr>
        </p:nvSpPr>
        <p:spPr>
          <a:xfrm>
            <a:off x="7192373" y="973514"/>
            <a:ext cx="4183939" cy="2281355"/>
          </a:xfrm>
        </p:spPr>
        <p:txBody>
          <a:bodyPr>
            <a:noAutofit/>
          </a:bodyPr>
          <a:lstStyle>
            <a:lvl1pPr algn="r">
              <a:defRPr sz="7000" b="1">
                <a:solidFill>
                  <a:schemeClr val="bg1"/>
                </a:solidFill>
              </a:defRPr>
            </a:lvl1pPr>
          </a:lstStyle>
          <a:p>
            <a:r>
              <a:rPr lang="en-US" dirty="0"/>
              <a:t>THANK</a:t>
            </a:r>
            <a:br>
              <a:rPr lang="en-US" dirty="0"/>
            </a:br>
            <a:r>
              <a:rPr lang="en-US" dirty="0"/>
              <a:t>YOU!</a:t>
            </a:r>
            <a:endParaRPr lang="ru-RU" dirty="0"/>
          </a:p>
        </p:txBody>
      </p:sp>
      <p:sp>
        <p:nvSpPr>
          <p:cNvPr id="21" name="Text Placeholder 14"/>
          <p:cNvSpPr>
            <a:spLocks noGrp="1"/>
          </p:cNvSpPr>
          <p:nvPr>
            <p:ph type="body" sz="quarter" idx="13" hasCustomPrompt="1"/>
          </p:nvPr>
        </p:nvSpPr>
        <p:spPr>
          <a:xfrm>
            <a:off x="8240541" y="3675710"/>
            <a:ext cx="3135771" cy="1101897"/>
          </a:xfrm>
        </p:spPr>
        <p:txBody>
          <a:bodyPr>
            <a:noAutofit/>
          </a:bodyPr>
          <a:lstStyle>
            <a:lvl1pPr marL="0" indent="0" algn="r">
              <a:buNone/>
              <a:defRPr sz="3500" b="0" i="0">
                <a:solidFill>
                  <a:schemeClr val="tx2"/>
                </a:solidFill>
              </a:defRPr>
            </a:lvl1pPr>
          </a:lstStyle>
          <a:p>
            <a:pPr lvl="0"/>
            <a:r>
              <a:rPr lang="en-US" dirty="0"/>
              <a:t>Alexander</a:t>
            </a:r>
            <a:br>
              <a:rPr lang="en-US" dirty="0"/>
            </a:br>
            <a:r>
              <a:rPr lang="en-US" dirty="0" err="1"/>
              <a:t>Martensson</a:t>
            </a:r>
            <a:endParaRPr lang="en-US" dirty="0"/>
          </a:p>
        </p:txBody>
      </p:sp>
      <p:sp>
        <p:nvSpPr>
          <p:cNvPr id="25" name="Text Placeholder 26"/>
          <p:cNvSpPr>
            <a:spLocks noGrp="1"/>
          </p:cNvSpPr>
          <p:nvPr>
            <p:ph type="body" sz="quarter" idx="22" hasCustomPrompt="1"/>
          </p:nvPr>
        </p:nvSpPr>
        <p:spPr>
          <a:xfrm>
            <a:off x="7008781" y="5019266"/>
            <a:ext cx="4367531" cy="474519"/>
          </a:xfrm>
        </p:spPr>
        <p:txBody>
          <a:bodyPr>
            <a:noAutofit/>
          </a:bodyPr>
          <a:lstStyle>
            <a:lvl1pPr marL="0" indent="0" algn="r">
              <a:buNone/>
              <a:defRPr sz="2200" b="0" i="0">
                <a:solidFill>
                  <a:schemeClr val="bg1"/>
                </a:solidFill>
                <a:latin typeface="+mn-lt"/>
              </a:defRPr>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a:r>
              <a:rPr lang="en-US" dirty="0"/>
              <a:t>678-555-0128</a:t>
            </a:r>
            <a:endParaRPr lang="en-US" dirty="0"/>
          </a:p>
        </p:txBody>
      </p:sp>
      <p:sp>
        <p:nvSpPr>
          <p:cNvPr id="28" name="Text Placeholder 26"/>
          <p:cNvSpPr>
            <a:spLocks noGrp="1"/>
          </p:cNvSpPr>
          <p:nvPr>
            <p:ph type="body" sz="quarter" idx="23" hasCustomPrompt="1"/>
          </p:nvPr>
        </p:nvSpPr>
        <p:spPr>
          <a:xfrm>
            <a:off x="7008781" y="4805882"/>
            <a:ext cx="4367531" cy="288000"/>
          </a:xfrm>
        </p:spPr>
        <p:txBody>
          <a:bodyPr>
            <a:noAutofit/>
          </a:bodyPr>
          <a:lstStyle>
            <a:lvl1pPr marL="0" indent="0" algn="r">
              <a:buNone/>
              <a:defRPr sz="1400" b="0" i="0">
                <a:solidFill>
                  <a:schemeClr val="bg2"/>
                </a:solidFill>
                <a:latin typeface="+mn-lt"/>
              </a:defRPr>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a:r>
              <a:rPr lang="en-US" dirty="0"/>
              <a:t>Phone</a:t>
            </a:r>
            <a:endParaRPr lang="en-US" dirty="0"/>
          </a:p>
        </p:txBody>
      </p:sp>
      <p:sp>
        <p:nvSpPr>
          <p:cNvPr id="31" name="Text Placeholder 26"/>
          <p:cNvSpPr>
            <a:spLocks noGrp="1"/>
          </p:cNvSpPr>
          <p:nvPr>
            <p:ph type="body" sz="quarter" idx="24" hasCustomPrompt="1"/>
          </p:nvPr>
        </p:nvSpPr>
        <p:spPr>
          <a:xfrm>
            <a:off x="5455755" y="5685824"/>
            <a:ext cx="5920556" cy="474519"/>
          </a:xfrm>
        </p:spPr>
        <p:txBody>
          <a:bodyPr>
            <a:noAutofit/>
          </a:bodyPr>
          <a:lstStyle>
            <a:lvl1pPr marL="0" indent="0" algn="r">
              <a:buNone/>
              <a:defRPr sz="2200" b="0" i="0">
                <a:solidFill>
                  <a:schemeClr val="bg1"/>
                </a:solidFill>
                <a:latin typeface="+mn-lt"/>
              </a:defRPr>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a:r>
              <a:rPr lang="en-US" dirty="0"/>
              <a:t>martensson@example.com</a:t>
            </a:r>
            <a:endParaRPr lang="en-US" dirty="0"/>
          </a:p>
        </p:txBody>
      </p:sp>
      <p:sp>
        <p:nvSpPr>
          <p:cNvPr id="32" name="Text Placeholder 26"/>
          <p:cNvSpPr>
            <a:spLocks noGrp="1"/>
          </p:cNvSpPr>
          <p:nvPr>
            <p:ph type="body" sz="quarter" idx="25" hasCustomPrompt="1"/>
          </p:nvPr>
        </p:nvSpPr>
        <p:spPr>
          <a:xfrm>
            <a:off x="7008781" y="5466001"/>
            <a:ext cx="4367531" cy="288000"/>
          </a:xfrm>
        </p:spPr>
        <p:txBody>
          <a:bodyPr>
            <a:noAutofit/>
          </a:bodyPr>
          <a:lstStyle>
            <a:lvl1pPr marL="0" indent="0" algn="r">
              <a:buNone/>
              <a:defRPr sz="1400" b="0" i="0">
                <a:solidFill>
                  <a:schemeClr val="bg2"/>
                </a:solidFill>
                <a:latin typeface="+mn-lt"/>
              </a:defRPr>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a:r>
              <a:rPr lang="en-US" dirty="0"/>
              <a:t>Email</a:t>
            </a:r>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Content with Image">
    <p:spTree>
      <p:nvGrpSpPr>
        <p:cNvPr id="1" name=""/>
        <p:cNvGrpSpPr/>
        <p:nvPr/>
      </p:nvGrpSpPr>
      <p:grpSpPr>
        <a:xfrm>
          <a:off x="0" y="0"/>
          <a:ext cx="0" cy="0"/>
          <a:chOff x="0" y="0"/>
          <a:chExt cx="0" cy="0"/>
        </a:xfrm>
      </p:grpSpPr>
      <p:sp>
        <p:nvSpPr>
          <p:cNvPr id="25" name="Picture Placeholder 24"/>
          <p:cNvSpPr>
            <a:spLocks noGrp="1"/>
          </p:cNvSpPr>
          <p:nvPr>
            <p:ph type="pic" sz="quarter" idx="16"/>
          </p:nvPr>
        </p:nvSpPr>
        <p:spPr>
          <a:xfrm>
            <a:off x="5519739" y="0"/>
            <a:ext cx="6103621" cy="6858000"/>
          </a:xfrm>
          <a:custGeom>
            <a:avLst/>
            <a:gdLst>
              <a:gd name="connsiteX0" fmla="*/ 3914141 w 6103621"/>
              <a:gd name="connsiteY0" fmla="*/ 914400 h 6858000"/>
              <a:gd name="connsiteX1" fmla="*/ 6103621 w 6103621"/>
              <a:gd name="connsiteY1" fmla="*/ 914400 h 6858000"/>
              <a:gd name="connsiteX2" fmla="*/ 4339591 w 6103621"/>
              <a:gd name="connsiteY2" fmla="*/ 6858000 h 6858000"/>
              <a:gd name="connsiteX3" fmla="*/ 2150112 w 6103621"/>
              <a:gd name="connsiteY3" fmla="*/ 6858000 h 6858000"/>
              <a:gd name="connsiteX4" fmla="*/ 1769111 w 6103621"/>
              <a:gd name="connsiteY4" fmla="*/ 0 h 6858000"/>
              <a:gd name="connsiteX5" fmla="*/ 3958591 w 6103621"/>
              <a:gd name="connsiteY5" fmla="*/ 0 h 6858000"/>
              <a:gd name="connsiteX6" fmla="*/ 2189480 w 6103621"/>
              <a:gd name="connsiteY6" fmla="*/ 5943601 h 6858000"/>
              <a:gd name="connsiteX7" fmla="*/ 0 w 6103621"/>
              <a:gd name="connsiteY7" fmla="*/ 594360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03621" h="6858000">
                <a:moveTo>
                  <a:pt x="3914141" y="914400"/>
                </a:moveTo>
                <a:lnTo>
                  <a:pt x="6103621" y="914400"/>
                </a:lnTo>
                <a:lnTo>
                  <a:pt x="4339591" y="6858000"/>
                </a:lnTo>
                <a:lnTo>
                  <a:pt x="2150112" y="6858000"/>
                </a:lnTo>
                <a:close/>
                <a:moveTo>
                  <a:pt x="1769111" y="0"/>
                </a:moveTo>
                <a:lnTo>
                  <a:pt x="3958591" y="0"/>
                </a:lnTo>
                <a:lnTo>
                  <a:pt x="2189480" y="5943601"/>
                </a:lnTo>
                <a:lnTo>
                  <a:pt x="0" y="5943601"/>
                </a:lnTo>
                <a:close/>
              </a:path>
            </a:pathLst>
          </a:custGeom>
          <a:solidFill>
            <a:schemeClr val="bg1">
              <a:lumMod val="65000"/>
            </a:schemeClr>
          </a:solidFill>
        </p:spPr>
        <p:txBody>
          <a:bodyPr wrap="square" anchor="ctr" anchorCtr="0">
            <a:noAutofit/>
          </a:bodyPr>
          <a:lstStyle>
            <a:lvl1pPr marL="0" indent="0" algn="ctr">
              <a:buNone/>
              <a:defRPr sz="1400"/>
            </a:lvl1pPr>
          </a:lstStyle>
          <a:p>
            <a:r>
              <a:rPr lang="en-US"/>
              <a:t>Click icon to add picture</a:t>
            </a:r>
            <a:endParaRPr lang="ru-RU" dirty="0"/>
          </a:p>
        </p:txBody>
      </p:sp>
      <p:sp>
        <p:nvSpPr>
          <p:cNvPr id="3" name="Slide Number Placeholder 2"/>
          <p:cNvSpPr>
            <a:spLocks noGrp="1"/>
          </p:cNvSpPr>
          <p:nvPr>
            <p:ph type="sldNum" sz="quarter" idx="10"/>
          </p:nvPr>
        </p:nvSpPr>
        <p:spPr/>
        <p:txBody>
          <a:bodyPr/>
          <a:lstStyle/>
          <a:p>
            <a:fld id="{D495E168-DA5E-4888-8D8A-92B118324C14}" type="slidenum">
              <a:rPr lang="ru-RU" smtClean="0"/>
            </a:fld>
            <a:endParaRPr lang="ru-RU" dirty="0"/>
          </a:p>
        </p:txBody>
      </p:sp>
      <p:sp>
        <p:nvSpPr>
          <p:cNvPr id="14" name="Text Placeholder 14"/>
          <p:cNvSpPr>
            <a:spLocks noGrp="1"/>
          </p:cNvSpPr>
          <p:nvPr>
            <p:ph type="body" sz="quarter" idx="15"/>
          </p:nvPr>
        </p:nvSpPr>
        <p:spPr>
          <a:xfrm>
            <a:off x="774032" y="3074531"/>
            <a:ext cx="4421856" cy="2588637"/>
          </a:xfrm>
        </p:spPr>
        <p:txBody>
          <a:bodyPr lIns="0">
            <a:normAutofit/>
          </a:bodyPr>
          <a:lstStyle>
            <a:lvl1pPr marL="179705" indent="-179705">
              <a:spcBef>
                <a:spcPts val="600"/>
              </a:spcBef>
              <a:buClr>
                <a:schemeClr val="bg2"/>
              </a:buClr>
              <a:buFont typeface="Wingdings" panose="05000000000000000000" pitchFamily="2" charset="2"/>
              <a:buChar char="§"/>
              <a:defRPr sz="1400" b="0" i="0">
                <a:solidFill>
                  <a:schemeClr val="bg1">
                    <a:lumMod val="75000"/>
                  </a:schemeClr>
                </a:solidFill>
              </a:defRPr>
            </a:lvl1pPr>
          </a:lstStyle>
          <a:p>
            <a:pPr lvl="0"/>
            <a:r>
              <a:rPr lang="en-US"/>
              <a:t>Click to edit Master text styles</a:t>
            </a:r>
            <a:endParaRPr lang="en-US"/>
          </a:p>
        </p:txBody>
      </p:sp>
      <p:sp>
        <p:nvSpPr>
          <p:cNvPr id="21" name="Title 1"/>
          <p:cNvSpPr>
            <a:spLocks noGrp="1"/>
          </p:cNvSpPr>
          <p:nvPr>
            <p:ph type="title" hasCustomPrompt="1"/>
          </p:nvPr>
        </p:nvSpPr>
        <p:spPr>
          <a:xfrm>
            <a:off x="774033" y="1032746"/>
            <a:ext cx="5056083" cy="782638"/>
          </a:xfrm>
        </p:spPr>
        <p:txBody>
          <a:bodyPr>
            <a:normAutofit/>
          </a:bodyPr>
          <a:lstStyle>
            <a:lvl1pPr algn="l">
              <a:defRPr sz="4000" b="1">
                <a:solidFill>
                  <a:schemeClr val="bg1"/>
                </a:solidFill>
              </a:defRPr>
            </a:lvl1pPr>
          </a:lstStyle>
          <a:p>
            <a:r>
              <a:rPr lang="en-US" dirty="0"/>
              <a:t>TEXT LAYOUT 1</a:t>
            </a:r>
            <a:endParaRPr lang="ru-RU" dirty="0"/>
          </a:p>
        </p:txBody>
      </p:sp>
      <p:sp>
        <p:nvSpPr>
          <p:cNvPr id="22" name="Text Placeholder 17"/>
          <p:cNvSpPr>
            <a:spLocks noGrp="1"/>
          </p:cNvSpPr>
          <p:nvPr>
            <p:ph type="body" sz="quarter" idx="13" hasCustomPrompt="1"/>
          </p:nvPr>
        </p:nvSpPr>
        <p:spPr>
          <a:xfrm>
            <a:off x="774032" y="2225394"/>
            <a:ext cx="4421856" cy="749047"/>
          </a:xfrm>
        </p:spPr>
        <p:txBody>
          <a:bodyPr>
            <a:normAutofit/>
          </a:bodyPr>
          <a:lstStyle>
            <a:lvl1pPr marL="0" indent="0" algn="l">
              <a:buNone/>
              <a:defRPr sz="2200">
                <a:solidFill>
                  <a:schemeClr val="tx2"/>
                </a:solidFill>
              </a:defRPr>
            </a:lvl1pPr>
            <a:lvl2pPr>
              <a:defRPr sz="1800"/>
            </a:lvl2pPr>
            <a:lvl3pPr>
              <a:defRPr sz="1800"/>
            </a:lvl3pPr>
            <a:lvl4pPr>
              <a:defRPr sz="1800"/>
            </a:lvl4pPr>
            <a:lvl5pPr>
              <a:defRPr sz="1800"/>
            </a:lvl5pPr>
          </a:lstStyle>
          <a:p>
            <a:pPr lvl="0"/>
            <a:r>
              <a:rPr lang="en-US" dirty="0"/>
              <a:t>Edit master text styles</a:t>
            </a:r>
            <a:endParaRPr lang="en-US" dirty="0"/>
          </a:p>
        </p:txBody>
      </p:sp>
      <p:sp>
        <p:nvSpPr>
          <p:cNvPr id="26" name="Graphic 4"/>
          <p:cNvSpPr/>
          <p:nvPr/>
        </p:nvSpPr>
        <p:spPr>
          <a:xfrm>
            <a:off x="11292631" y="6103003"/>
            <a:ext cx="910800" cy="144000"/>
          </a:xfrm>
          <a:custGeom>
            <a:avLst/>
            <a:gdLst>
              <a:gd name="connsiteX0" fmla="*/ 689134 w 695325"/>
              <a:gd name="connsiteY0" fmla="*/ 7144 h 114300"/>
              <a:gd name="connsiteX1" fmla="*/ 689134 w 695325"/>
              <a:gd name="connsiteY1" fmla="*/ 115729 h 114300"/>
              <a:gd name="connsiteX2" fmla="*/ 78581 w 695325"/>
              <a:gd name="connsiteY2" fmla="*/ 115729 h 114300"/>
              <a:gd name="connsiteX3" fmla="*/ 7144 w 695325"/>
              <a:gd name="connsiteY3" fmla="*/ 7144 h 114300"/>
            </a:gdLst>
            <a:ahLst/>
            <a:cxnLst>
              <a:cxn ang="0">
                <a:pos x="connsiteX0" y="connsiteY0"/>
              </a:cxn>
              <a:cxn ang="0">
                <a:pos x="connsiteX1" y="connsiteY1"/>
              </a:cxn>
              <a:cxn ang="0">
                <a:pos x="connsiteX2" y="connsiteY2"/>
              </a:cxn>
              <a:cxn ang="0">
                <a:pos x="connsiteX3" y="connsiteY3"/>
              </a:cxn>
            </a:cxnLst>
            <a:rect l="l" t="t" r="r" b="b"/>
            <a:pathLst>
              <a:path w="695325" h="114300">
                <a:moveTo>
                  <a:pt x="689134" y="7144"/>
                </a:moveTo>
                <a:lnTo>
                  <a:pt x="689134" y="115729"/>
                </a:lnTo>
                <a:lnTo>
                  <a:pt x="78581" y="115729"/>
                </a:lnTo>
                <a:lnTo>
                  <a:pt x="7144" y="7144"/>
                </a:lnTo>
                <a:close/>
              </a:path>
            </a:pathLst>
          </a:custGeom>
          <a:solidFill>
            <a:schemeClr val="bg2"/>
          </a:solidFill>
          <a:ln w="9525" cap="flat">
            <a:noFill/>
            <a:prstDash val="solid"/>
            <a:miter/>
          </a:ln>
        </p:spPr>
        <p:txBody>
          <a:bodyPr rtlCol="0" anchor="ctr"/>
          <a:lstStyle/>
          <a:p>
            <a:endParaRPr lang="ru-RU" sz="1800" dirty="0"/>
          </a:p>
        </p:txBody>
      </p:sp>
      <p:sp>
        <p:nvSpPr>
          <p:cNvPr id="11" name="Graphic 15"/>
          <p:cNvSpPr/>
          <p:nvPr userDrawn="1"/>
        </p:nvSpPr>
        <p:spPr>
          <a:xfrm>
            <a:off x="-11175" y="1947672"/>
            <a:ext cx="5274000" cy="73100"/>
          </a:xfrm>
          <a:custGeom>
            <a:avLst/>
            <a:gdLst>
              <a:gd name="connsiteX0" fmla="*/ 9138 w 5056083"/>
              <a:gd name="connsiteY0" fmla="*/ 9137 h 73099"/>
              <a:gd name="connsiteX1" fmla="*/ 9138 w 5056083"/>
              <a:gd name="connsiteY1" fmla="*/ 67617 h 73099"/>
              <a:gd name="connsiteX2" fmla="*/ 5018925 w 5056083"/>
              <a:gd name="connsiteY2" fmla="*/ 67617 h 73099"/>
              <a:gd name="connsiteX3" fmla="*/ 5057911 w 5056083"/>
              <a:gd name="connsiteY3" fmla="*/ 9137 h 73099"/>
            </a:gdLst>
            <a:ahLst/>
            <a:cxnLst>
              <a:cxn ang="0">
                <a:pos x="connsiteX0" y="connsiteY0"/>
              </a:cxn>
              <a:cxn ang="0">
                <a:pos x="connsiteX1" y="connsiteY1"/>
              </a:cxn>
              <a:cxn ang="0">
                <a:pos x="connsiteX2" y="connsiteY2"/>
              </a:cxn>
              <a:cxn ang="0">
                <a:pos x="connsiteX3" y="connsiteY3"/>
              </a:cxn>
            </a:cxnLst>
            <a:rect l="l" t="t" r="r" b="b"/>
            <a:pathLst>
              <a:path w="5056083" h="73099">
                <a:moveTo>
                  <a:pt x="9138" y="9137"/>
                </a:moveTo>
                <a:lnTo>
                  <a:pt x="9138" y="67617"/>
                </a:lnTo>
                <a:lnTo>
                  <a:pt x="5018925" y="67617"/>
                </a:lnTo>
                <a:lnTo>
                  <a:pt x="5057911" y="9137"/>
                </a:lnTo>
                <a:close/>
              </a:path>
            </a:pathLst>
          </a:custGeom>
          <a:solidFill>
            <a:schemeClr val="bg2">
              <a:alpha val="70000"/>
            </a:schemeClr>
          </a:solidFill>
          <a:ln w="9525" cap="flat">
            <a:noFill/>
            <a:prstDash val="solid"/>
            <a:miter/>
          </a:ln>
        </p:spPr>
        <p:txBody>
          <a:bodyPr rtlCol="0" anchor="ctr"/>
          <a:lstStyle/>
          <a:p>
            <a:endParaRPr lang="ru-RU" sz="1800"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Slide">
    <p:spTree>
      <p:nvGrpSpPr>
        <p:cNvPr id="1" name=""/>
        <p:cNvGrpSpPr/>
        <p:nvPr/>
      </p:nvGrpSpPr>
      <p:grpSpPr>
        <a:xfrm>
          <a:off x="0" y="0"/>
          <a:ext cx="0" cy="0"/>
          <a:chOff x="0" y="0"/>
          <a:chExt cx="0" cy="0"/>
        </a:xfrm>
      </p:grpSpPr>
      <p:sp>
        <p:nvSpPr>
          <p:cNvPr id="22" name="Picture Placeholder 21"/>
          <p:cNvSpPr>
            <a:spLocks noGrp="1"/>
          </p:cNvSpPr>
          <p:nvPr>
            <p:ph type="pic" sz="quarter" idx="16"/>
          </p:nvPr>
        </p:nvSpPr>
        <p:spPr>
          <a:xfrm>
            <a:off x="0" y="404811"/>
            <a:ext cx="6108872" cy="5485128"/>
          </a:xfrm>
          <a:custGeom>
            <a:avLst/>
            <a:gdLst>
              <a:gd name="connsiteX0" fmla="*/ 0 w 6108872"/>
              <a:gd name="connsiteY0" fmla="*/ 2203471 h 5485128"/>
              <a:gd name="connsiteX1" fmla="*/ 6108872 w 6108872"/>
              <a:gd name="connsiteY1" fmla="*/ 3505695 h 5485128"/>
              <a:gd name="connsiteX2" fmla="*/ 6108872 w 6108872"/>
              <a:gd name="connsiteY2" fmla="*/ 5485128 h 5485128"/>
              <a:gd name="connsiteX3" fmla="*/ 0 w 6108872"/>
              <a:gd name="connsiteY3" fmla="*/ 4182903 h 5485128"/>
              <a:gd name="connsiteX4" fmla="*/ 0 w 6108872"/>
              <a:gd name="connsiteY4" fmla="*/ 0 h 5485128"/>
              <a:gd name="connsiteX5" fmla="*/ 6108872 w 6108872"/>
              <a:gd name="connsiteY5" fmla="*/ 1302225 h 5485128"/>
              <a:gd name="connsiteX6" fmla="*/ 6108872 w 6108872"/>
              <a:gd name="connsiteY6" fmla="*/ 3281657 h 5485128"/>
              <a:gd name="connsiteX7" fmla="*/ 0 w 6108872"/>
              <a:gd name="connsiteY7" fmla="*/ 1979432 h 5485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08872" h="5485128">
                <a:moveTo>
                  <a:pt x="0" y="2203471"/>
                </a:moveTo>
                <a:lnTo>
                  <a:pt x="6108872" y="3505695"/>
                </a:lnTo>
                <a:lnTo>
                  <a:pt x="6108872" y="5485128"/>
                </a:lnTo>
                <a:lnTo>
                  <a:pt x="0" y="4182903"/>
                </a:lnTo>
                <a:close/>
                <a:moveTo>
                  <a:pt x="0" y="0"/>
                </a:moveTo>
                <a:lnTo>
                  <a:pt x="6108872" y="1302225"/>
                </a:lnTo>
                <a:lnTo>
                  <a:pt x="6108872" y="3281657"/>
                </a:lnTo>
                <a:lnTo>
                  <a:pt x="0" y="1979432"/>
                </a:lnTo>
                <a:close/>
              </a:path>
            </a:pathLst>
          </a:custGeom>
          <a:solidFill>
            <a:schemeClr val="bg1">
              <a:lumMod val="65000"/>
            </a:schemeClr>
          </a:solidFill>
        </p:spPr>
        <p:txBody>
          <a:bodyPr wrap="square" anchor="ctr" anchorCtr="0">
            <a:noAutofit/>
          </a:bodyPr>
          <a:lstStyle>
            <a:lvl1pPr marL="0" indent="0" algn="ctr">
              <a:buNone/>
              <a:defRPr sz="1400"/>
            </a:lvl1pPr>
          </a:lstStyle>
          <a:p>
            <a:r>
              <a:rPr lang="en-US"/>
              <a:t>Click icon to add picture</a:t>
            </a:r>
            <a:endParaRPr lang="ru-RU" dirty="0"/>
          </a:p>
        </p:txBody>
      </p:sp>
      <p:sp>
        <p:nvSpPr>
          <p:cNvPr id="3" name="Slide Number Placeholder 2"/>
          <p:cNvSpPr>
            <a:spLocks noGrp="1"/>
          </p:cNvSpPr>
          <p:nvPr>
            <p:ph type="sldNum" sz="quarter" idx="10"/>
          </p:nvPr>
        </p:nvSpPr>
        <p:spPr/>
        <p:txBody>
          <a:bodyPr/>
          <a:lstStyle/>
          <a:p>
            <a:fld id="{D495E168-DA5E-4888-8D8A-92B118324C14}" type="slidenum">
              <a:rPr lang="ru-RU" smtClean="0"/>
            </a:fld>
            <a:endParaRPr lang="ru-RU" dirty="0"/>
          </a:p>
        </p:txBody>
      </p:sp>
      <p:sp>
        <p:nvSpPr>
          <p:cNvPr id="16" name="Text Placeholder 14"/>
          <p:cNvSpPr>
            <a:spLocks noGrp="1"/>
          </p:cNvSpPr>
          <p:nvPr>
            <p:ph type="body" sz="quarter" idx="15"/>
          </p:nvPr>
        </p:nvSpPr>
        <p:spPr>
          <a:xfrm>
            <a:off x="6881206" y="3090574"/>
            <a:ext cx="4421857" cy="2588637"/>
          </a:xfrm>
        </p:spPr>
        <p:txBody>
          <a:bodyPr lIns="0">
            <a:normAutofit/>
          </a:bodyPr>
          <a:lstStyle>
            <a:lvl1pPr marL="179705" indent="-179705">
              <a:spcBef>
                <a:spcPts val="600"/>
              </a:spcBef>
              <a:buClr>
                <a:schemeClr val="bg2"/>
              </a:buClr>
              <a:buFont typeface="Wingdings" panose="05000000000000000000" pitchFamily="2" charset="2"/>
              <a:buChar char="§"/>
              <a:defRPr sz="1400" b="0" i="0">
                <a:solidFill>
                  <a:schemeClr val="bg1">
                    <a:lumMod val="75000"/>
                  </a:schemeClr>
                </a:solidFill>
              </a:defRPr>
            </a:lvl1pPr>
          </a:lstStyle>
          <a:p>
            <a:pPr lvl="0"/>
            <a:r>
              <a:rPr lang="en-US"/>
              <a:t>Click to edit Master text styles</a:t>
            </a:r>
            <a:endParaRPr lang="en-US"/>
          </a:p>
        </p:txBody>
      </p:sp>
      <p:sp>
        <p:nvSpPr>
          <p:cNvPr id="17" name="Title 1"/>
          <p:cNvSpPr>
            <a:spLocks noGrp="1"/>
          </p:cNvSpPr>
          <p:nvPr>
            <p:ph type="title" hasCustomPrompt="1"/>
          </p:nvPr>
        </p:nvSpPr>
        <p:spPr>
          <a:xfrm>
            <a:off x="6881207" y="1046140"/>
            <a:ext cx="5056083" cy="782638"/>
          </a:xfrm>
        </p:spPr>
        <p:txBody>
          <a:bodyPr>
            <a:normAutofit/>
          </a:bodyPr>
          <a:lstStyle>
            <a:lvl1pPr algn="l">
              <a:defRPr sz="4000" b="1">
                <a:solidFill>
                  <a:schemeClr val="bg1"/>
                </a:solidFill>
              </a:defRPr>
            </a:lvl1pPr>
          </a:lstStyle>
          <a:p>
            <a:r>
              <a:rPr lang="en-US" dirty="0"/>
              <a:t>TEXT LAYOUT 2</a:t>
            </a:r>
            <a:endParaRPr lang="ru-RU" dirty="0"/>
          </a:p>
        </p:txBody>
      </p:sp>
      <p:sp>
        <p:nvSpPr>
          <p:cNvPr id="18" name="Text Placeholder 17"/>
          <p:cNvSpPr>
            <a:spLocks noGrp="1"/>
          </p:cNvSpPr>
          <p:nvPr>
            <p:ph type="body" sz="quarter" idx="13" hasCustomPrompt="1"/>
          </p:nvPr>
        </p:nvSpPr>
        <p:spPr>
          <a:xfrm>
            <a:off x="6881207" y="2241517"/>
            <a:ext cx="4421856" cy="749047"/>
          </a:xfrm>
        </p:spPr>
        <p:txBody>
          <a:bodyPr>
            <a:normAutofit/>
          </a:bodyPr>
          <a:lstStyle>
            <a:lvl1pPr marL="0" indent="0" algn="l">
              <a:buNone/>
              <a:defRPr sz="2200">
                <a:solidFill>
                  <a:schemeClr val="tx2"/>
                </a:solidFill>
              </a:defRPr>
            </a:lvl1pPr>
            <a:lvl2pPr>
              <a:defRPr sz="1800"/>
            </a:lvl2pPr>
            <a:lvl3pPr>
              <a:defRPr sz="1800"/>
            </a:lvl3pPr>
            <a:lvl4pPr>
              <a:defRPr sz="1800"/>
            </a:lvl4pPr>
            <a:lvl5pPr>
              <a:defRPr sz="1800"/>
            </a:lvl5pPr>
          </a:lstStyle>
          <a:p>
            <a:pPr lvl="0"/>
            <a:r>
              <a:rPr lang="en-US" dirty="0"/>
              <a:t>Edit master text styles</a:t>
            </a:r>
            <a:endParaRPr lang="en-US" dirty="0"/>
          </a:p>
        </p:txBody>
      </p:sp>
      <p:sp>
        <p:nvSpPr>
          <p:cNvPr id="19" name="Graphic 15"/>
          <p:cNvSpPr/>
          <p:nvPr userDrawn="1"/>
        </p:nvSpPr>
        <p:spPr>
          <a:xfrm flipH="1">
            <a:off x="6980920" y="1947672"/>
            <a:ext cx="5220000" cy="73100"/>
          </a:xfrm>
          <a:custGeom>
            <a:avLst/>
            <a:gdLst>
              <a:gd name="connsiteX0" fmla="*/ 9138 w 5056083"/>
              <a:gd name="connsiteY0" fmla="*/ 9137 h 73099"/>
              <a:gd name="connsiteX1" fmla="*/ 9138 w 5056083"/>
              <a:gd name="connsiteY1" fmla="*/ 67617 h 73099"/>
              <a:gd name="connsiteX2" fmla="*/ 5018925 w 5056083"/>
              <a:gd name="connsiteY2" fmla="*/ 67617 h 73099"/>
              <a:gd name="connsiteX3" fmla="*/ 5057911 w 5056083"/>
              <a:gd name="connsiteY3" fmla="*/ 9137 h 73099"/>
            </a:gdLst>
            <a:ahLst/>
            <a:cxnLst>
              <a:cxn ang="0">
                <a:pos x="connsiteX0" y="connsiteY0"/>
              </a:cxn>
              <a:cxn ang="0">
                <a:pos x="connsiteX1" y="connsiteY1"/>
              </a:cxn>
              <a:cxn ang="0">
                <a:pos x="connsiteX2" y="connsiteY2"/>
              </a:cxn>
              <a:cxn ang="0">
                <a:pos x="connsiteX3" y="connsiteY3"/>
              </a:cxn>
            </a:cxnLst>
            <a:rect l="l" t="t" r="r" b="b"/>
            <a:pathLst>
              <a:path w="5056083" h="73099">
                <a:moveTo>
                  <a:pt x="9138" y="9137"/>
                </a:moveTo>
                <a:lnTo>
                  <a:pt x="9138" y="67617"/>
                </a:lnTo>
                <a:lnTo>
                  <a:pt x="5018925" y="67617"/>
                </a:lnTo>
                <a:lnTo>
                  <a:pt x="5057911" y="9137"/>
                </a:lnTo>
                <a:close/>
              </a:path>
            </a:pathLst>
          </a:custGeom>
          <a:solidFill>
            <a:schemeClr val="bg2">
              <a:alpha val="70000"/>
            </a:schemeClr>
          </a:solidFill>
          <a:ln w="9525" cap="flat">
            <a:noFill/>
            <a:prstDash val="solid"/>
            <a:miter/>
          </a:ln>
        </p:spPr>
        <p:txBody>
          <a:bodyPr rtlCol="0" anchor="ctr"/>
          <a:lstStyle/>
          <a:p>
            <a:endParaRPr lang="ru-RU" sz="1800" dirty="0"/>
          </a:p>
        </p:txBody>
      </p:sp>
      <p:sp>
        <p:nvSpPr>
          <p:cNvPr id="20" name="Graphic 4"/>
          <p:cNvSpPr/>
          <p:nvPr userDrawn="1"/>
        </p:nvSpPr>
        <p:spPr>
          <a:xfrm>
            <a:off x="11292631" y="6103003"/>
            <a:ext cx="910800" cy="144000"/>
          </a:xfrm>
          <a:custGeom>
            <a:avLst/>
            <a:gdLst>
              <a:gd name="connsiteX0" fmla="*/ 689134 w 695325"/>
              <a:gd name="connsiteY0" fmla="*/ 7144 h 114300"/>
              <a:gd name="connsiteX1" fmla="*/ 689134 w 695325"/>
              <a:gd name="connsiteY1" fmla="*/ 115729 h 114300"/>
              <a:gd name="connsiteX2" fmla="*/ 78581 w 695325"/>
              <a:gd name="connsiteY2" fmla="*/ 115729 h 114300"/>
              <a:gd name="connsiteX3" fmla="*/ 7144 w 695325"/>
              <a:gd name="connsiteY3" fmla="*/ 7144 h 114300"/>
            </a:gdLst>
            <a:ahLst/>
            <a:cxnLst>
              <a:cxn ang="0">
                <a:pos x="connsiteX0" y="connsiteY0"/>
              </a:cxn>
              <a:cxn ang="0">
                <a:pos x="connsiteX1" y="connsiteY1"/>
              </a:cxn>
              <a:cxn ang="0">
                <a:pos x="connsiteX2" y="connsiteY2"/>
              </a:cxn>
              <a:cxn ang="0">
                <a:pos x="connsiteX3" y="connsiteY3"/>
              </a:cxn>
            </a:cxnLst>
            <a:rect l="l" t="t" r="r" b="b"/>
            <a:pathLst>
              <a:path w="695325" h="114300">
                <a:moveTo>
                  <a:pt x="689134" y="7144"/>
                </a:moveTo>
                <a:lnTo>
                  <a:pt x="689134" y="115729"/>
                </a:lnTo>
                <a:lnTo>
                  <a:pt x="78581" y="115729"/>
                </a:lnTo>
                <a:lnTo>
                  <a:pt x="7144" y="7144"/>
                </a:lnTo>
                <a:close/>
              </a:path>
            </a:pathLst>
          </a:custGeom>
          <a:solidFill>
            <a:schemeClr val="bg2"/>
          </a:solidFill>
          <a:ln w="9525" cap="flat">
            <a:noFill/>
            <a:prstDash val="solid"/>
            <a:miter/>
          </a:ln>
        </p:spPr>
        <p:txBody>
          <a:bodyPr rtlCol="0" anchor="ctr"/>
          <a:lstStyle/>
          <a:p>
            <a:endParaRPr lang="ru-RU" sz="1800"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wo Section Layout">
    <p:spTree>
      <p:nvGrpSpPr>
        <p:cNvPr id="1" name=""/>
        <p:cNvGrpSpPr/>
        <p:nvPr/>
      </p:nvGrpSpPr>
      <p:grpSpPr>
        <a:xfrm>
          <a:off x="0" y="0"/>
          <a:ext cx="0" cy="0"/>
          <a:chOff x="0" y="0"/>
          <a:chExt cx="0" cy="0"/>
        </a:xfrm>
      </p:grpSpPr>
      <p:grpSp>
        <p:nvGrpSpPr>
          <p:cNvPr id="13" name="Graphic 1"/>
          <p:cNvGrpSpPr/>
          <p:nvPr/>
        </p:nvGrpSpPr>
        <p:grpSpPr>
          <a:xfrm>
            <a:off x="0" y="0"/>
            <a:ext cx="12192000" cy="6858000"/>
            <a:chOff x="0" y="0"/>
            <a:chExt cx="12192000" cy="6858000"/>
          </a:xfrm>
        </p:grpSpPr>
        <p:sp>
          <p:nvSpPr>
            <p:cNvPr id="16" name="Freeform: Shape 15"/>
            <p:cNvSpPr/>
            <p:nvPr/>
          </p:nvSpPr>
          <p:spPr>
            <a:xfrm>
              <a:off x="-12700" y="-12700"/>
              <a:ext cx="12217400" cy="6883400"/>
            </a:xfrm>
            <a:custGeom>
              <a:avLst/>
              <a:gdLst>
                <a:gd name="connsiteX0" fmla="*/ 12700 w 12217400"/>
                <a:gd name="connsiteY0" fmla="*/ 12700 h 6883400"/>
                <a:gd name="connsiteX1" fmla="*/ 12700 w 12217400"/>
                <a:gd name="connsiteY1" fmla="*/ 6870700 h 6883400"/>
                <a:gd name="connsiteX2" fmla="*/ 12205970 w 12217400"/>
                <a:gd name="connsiteY2" fmla="*/ 6870700 h 6883400"/>
                <a:gd name="connsiteX3" fmla="*/ 12205970 w 12217400"/>
                <a:gd name="connsiteY3" fmla="*/ 12700 h 6883400"/>
                <a:gd name="connsiteX4" fmla="*/ 12700 w 12217400"/>
                <a:gd name="connsiteY4" fmla="*/ 12700 h 6883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7400" h="6883400">
                  <a:moveTo>
                    <a:pt x="12700" y="12700"/>
                  </a:moveTo>
                  <a:lnTo>
                    <a:pt x="12700" y="6870700"/>
                  </a:lnTo>
                  <a:lnTo>
                    <a:pt x="12205970" y="6870700"/>
                  </a:lnTo>
                  <a:lnTo>
                    <a:pt x="12205970" y="12700"/>
                  </a:lnTo>
                  <a:lnTo>
                    <a:pt x="12700" y="12700"/>
                  </a:lnTo>
                  <a:close/>
                </a:path>
              </a:pathLst>
            </a:custGeom>
            <a:solidFill>
              <a:schemeClr val="accent6"/>
            </a:solidFill>
            <a:ln w="12700" cap="flat">
              <a:noFill/>
              <a:prstDash val="solid"/>
              <a:miter/>
            </a:ln>
          </p:spPr>
          <p:txBody>
            <a:bodyPr rtlCol="0" anchor="ctr"/>
            <a:lstStyle/>
            <a:p>
              <a:endParaRPr lang="ru-RU" sz="1800" dirty="0"/>
            </a:p>
          </p:txBody>
        </p:sp>
        <p:sp>
          <p:nvSpPr>
            <p:cNvPr id="17" name="Freeform: Shape 16"/>
            <p:cNvSpPr/>
            <p:nvPr/>
          </p:nvSpPr>
          <p:spPr>
            <a:xfrm>
              <a:off x="4178300" y="-12700"/>
              <a:ext cx="7289800" cy="6883400"/>
            </a:xfrm>
            <a:custGeom>
              <a:avLst/>
              <a:gdLst>
                <a:gd name="connsiteX0" fmla="*/ 5063490 w 7289800"/>
                <a:gd name="connsiteY0" fmla="*/ 12700 h 6883400"/>
                <a:gd name="connsiteX1" fmla="*/ 2499360 w 7289800"/>
                <a:gd name="connsiteY1" fmla="*/ 6870700 h 6883400"/>
                <a:gd name="connsiteX2" fmla="*/ 4721860 w 7289800"/>
                <a:gd name="connsiteY2" fmla="*/ 6870700 h 6883400"/>
                <a:gd name="connsiteX3" fmla="*/ 7285990 w 7289800"/>
                <a:gd name="connsiteY3" fmla="*/ 12700 h 6883400"/>
                <a:gd name="connsiteX4" fmla="*/ 5063490 w 7289800"/>
                <a:gd name="connsiteY4" fmla="*/ 12700 h 6883400"/>
                <a:gd name="connsiteX5" fmla="*/ 12700 w 7289800"/>
                <a:gd name="connsiteY5" fmla="*/ 6870700 h 6883400"/>
                <a:gd name="connsiteX6" fmla="*/ 2235200 w 7289800"/>
                <a:gd name="connsiteY6" fmla="*/ 6870700 h 6883400"/>
                <a:gd name="connsiteX7" fmla="*/ 4799331 w 7289800"/>
                <a:gd name="connsiteY7" fmla="*/ 12700 h 6883400"/>
                <a:gd name="connsiteX8" fmla="*/ 2576830 w 7289800"/>
                <a:gd name="connsiteY8" fmla="*/ 12700 h 6883400"/>
                <a:gd name="connsiteX9" fmla="*/ 12700 w 7289800"/>
                <a:gd name="connsiteY9" fmla="*/ 6870700 h 688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89800" h="6883400">
                  <a:moveTo>
                    <a:pt x="5063490" y="12700"/>
                  </a:moveTo>
                  <a:lnTo>
                    <a:pt x="2499360" y="6870700"/>
                  </a:lnTo>
                  <a:lnTo>
                    <a:pt x="4721860" y="6870700"/>
                  </a:lnTo>
                  <a:lnTo>
                    <a:pt x="7285990" y="12700"/>
                  </a:lnTo>
                  <a:lnTo>
                    <a:pt x="5063490" y="12700"/>
                  </a:lnTo>
                  <a:close/>
                  <a:moveTo>
                    <a:pt x="12700" y="6870700"/>
                  </a:moveTo>
                  <a:lnTo>
                    <a:pt x="2235200" y="6870700"/>
                  </a:lnTo>
                  <a:lnTo>
                    <a:pt x="4799331" y="12700"/>
                  </a:lnTo>
                  <a:lnTo>
                    <a:pt x="2576830" y="12700"/>
                  </a:lnTo>
                  <a:lnTo>
                    <a:pt x="12700" y="6870700"/>
                  </a:lnTo>
                  <a:close/>
                </a:path>
              </a:pathLst>
            </a:custGeom>
            <a:solidFill>
              <a:schemeClr val="bg2">
                <a:alpha val="15000"/>
              </a:schemeClr>
            </a:solidFill>
            <a:ln w="12700" cap="flat">
              <a:noFill/>
              <a:prstDash val="solid"/>
              <a:miter/>
            </a:ln>
          </p:spPr>
          <p:txBody>
            <a:bodyPr rtlCol="0" anchor="ctr"/>
            <a:lstStyle/>
            <a:p>
              <a:endParaRPr lang="ru-RU" sz="1800" dirty="0"/>
            </a:p>
          </p:txBody>
        </p:sp>
      </p:grpSp>
      <p:sp>
        <p:nvSpPr>
          <p:cNvPr id="3" name="Slide Number Placeholder 2"/>
          <p:cNvSpPr>
            <a:spLocks noGrp="1"/>
          </p:cNvSpPr>
          <p:nvPr>
            <p:ph type="sldNum" sz="quarter" idx="10"/>
          </p:nvPr>
        </p:nvSpPr>
        <p:spPr/>
        <p:txBody>
          <a:bodyPr/>
          <a:lstStyle/>
          <a:p>
            <a:fld id="{D495E168-DA5E-4888-8D8A-92B118324C14}" type="slidenum">
              <a:rPr lang="ru-RU" smtClean="0"/>
            </a:fld>
            <a:endParaRPr lang="ru-RU" dirty="0"/>
          </a:p>
        </p:txBody>
      </p:sp>
      <p:sp>
        <p:nvSpPr>
          <p:cNvPr id="8" name="Text Placeholder 2"/>
          <p:cNvSpPr>
            <a:spLocks noGrp="1"/>
          </p:cNvSpPr>
          <p:nvPr>
            <p:ph type="body" idx="1" hasCustomPrompt="1"/>
          </p:nvPr>
        </p:nvSpPr>
        <p:spPr>
          <a:xfrm>
            <a:off x="774033" y="2993043"/>
            <a:ext cx="4365625" cy="454353"/>
          </a:xfrm>
        </p:spPr>
        <p:txBody>
          <a:bodyPr>
            <a:noAutofit/>
          </a:bodyPr>
          <a:lstStyle>
            <a:lvl1pPr marL="0" indent="0">
              <a:buNone/>
              <a:defRPr sz="27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Section 1 title</a:t>
            </a:r>
            <a:endParaRPr lang="en-US" dirty="0"/>
          </a:p>
        </p:txBody>
      </p:sp>
      <p:sp>
        <p:nvSpPr>
          <p:cNvPr id="10" name="Text Placeholder 2"/>
          <p:cNvSpPr>
            <a:spLocks noGrp="1"/>
          </p:cNvSpPr>
          <p:nvPr>
            <p:ph type="body" idx="18" hasCustomPrompt="1"/>
          </p:nvPr>
        </p:nvSpPr>
        <p:spPr>
          <a:xfrm>
            <a:off x="6627121" y="2993043"/>
            <a:ext cx="4365625" cy="454353"/>
          </a:xfrm>
        </p:spPr>
        <p:txBody>
          <a:bodyPr>
            <a:noAutofit/>
          </a:bodyPr>
          <a:lstStyle>
            <a:lvl1pPr marL="0" indent="0">
              <a:buNone/>
              <a:defRPr sz="27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Section 2 title</a:t>
            </a:r>
            <a:endParaRPr lang="en-US" dirty="0"/>
          </a:p>
        </p:txBody>
      </p:sp>
      <p:sp>
        <p:nvSpPr>
          <p:cNvPr id="11" name="Text Placeholder 26"/>
          <p:cNvSpPr>
            <a:spLocks noGrp="1"/>
          </p:cNvSpPr>
          <p:nvPr>
            <p:ph type="body" sz="quarter" idx="20"/>
          </p:nvPr>
        </p:nvSpPr>
        <p:spPr>
          <a:xfrm>
            <a:off x="774033" y="3563413"/>
            <a:ext cx="4365625" cy="2333625"/>
          </a:xfrm>
        </p:spPr>
        <p:txBody>
          <a:bodyPr>
            <a:normAutofit/>
          </a:bodyPr>
          <a:lstStyle>
            <a:lvl1pPr marL="179705" indent="-179705">
              <a:spcBef>
                <a:spcPts val="600"/>
              </a:spcBef>
              <a:buClr>
                <a:schemeClr val="bg2"/>
              </a:buClr>
              <a:buFont typeface="Wingdings" panose="05000000000000000000" pitchFamily="2" charset="2"/>
              <a:buChar char="§"/>
              <a:defRPr sz="1400">
                <a:solidFill>
                  <a:schemeClr val="bg1">
                    <a:lumMod val="75000"/>
                  </a:schemeClr>
                </a:solidFill>
              </a:defRPr>
            </a:lvl1pPr>
            <a:lvl2pPr>
              <a:defRPr>
                <a:solidFill>
                  <a:schemeClr val="tx1">
                    <a:lumMod val="50000"/>
                    <a:lumOff val="50000"/>
                  </a:schemeClr>
                </a:solidFill>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a:r>
              <a:rPr lang="en-US"/>
              <a:t>Click to edit Master text styles</a:t>
            </a:r>
            <a:endParaRPr lang="en-US"/>
          </a:p>
        </p:txBody>
      </p:sp>
      <p:sp>
        <p:nvSpPr>
          <p:cNvPr id="12" name="Text Placeholder 26"/>
          <p:cNvSpPr>
            <a:spLocks noGrp="1"/>
          </p:cNvSpPr>
          <p:nvPr>
            <p:ph type="body" sz="quarter" idx="21"/>
          </p:nvPr>
        </p:nvSpPr>
        <p:spPr>
          <a:xfrm>
            <a:off x="6627122" y="3563413"/>
            <a:ext cx="4365625" cy="2333625"/>
          </a:xfrm>
        </p:spPr>
        <p:txBody>
          <a:bodyPr>
            <a:normAutofit/>
          </a:bodyPr>
          <a:lstStyle>
            <a:lvl1pPr marL="179705" indent="-179705">
              <a:spcBef>
                <a:spcPts val="600"/>
              </a:spcBef>
              <a:buClr>
                <a:schemeClr val="bg2"/>
              </a:buClr>
              <a:buFont typeface="Wingdings" panose="05000000000000000000" pitchFamily="2" charset="2"/>
              <a:buChar char="§"/>
              <a:defRPr sz="1400">
                <a:solidFill>
                  <a:schemeClr val="bg1">
                    <a:lumMod val="75000"/>
                  </a:schemeClr>
                </a:solidFill>
              </a:defRPr>
            </a:lvl1pPr>
            <a:lvl2pPr>
              <a:defRPr>
                <a:solidFill>
                  <a:schemeClr val="tx1">
                    <a:lumMod val="50000"/>
                    <a:lumOff val="50000"/>
                  </a:schemeClr>
                </a:solidFill>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a:r>
              <a:rPr lang="en-US"/>
              <a:t>Click to edit Master text styles</a:t>
            </a:r>
            <a:endParaRPr lang="en-US"/>
          </a:p>
        </p:txBody>
      </p:sp>
      <p:sp>
        <p:nvSpPr>
          <p:cNvPr id="19" name="Graphic 4"/>
          <p:cNvSpPr/>
          <p:nvPr userDrawn="1"/>
        </p:nvSpPr>
        <p:spPr>
          <a:xfrm>
            <a:off x="11292631" y="6103003"/>
            <a:ext cx="910800" cy="144000"/>
          </a:xfrm>
          <a:custGeom>
            <a:avLst/>
            <a:gdLst>
              <a:gd name="connsiteX0" fmla="*/ 689134 w 695325"/>
              <a:gd name="connsiteY0" fmla="*/ 7144 h 114300"/>
              <a:gd name="connsiteX1" fmla="*/ 689134 w 695325"/>
              <a:gd name="connsiteY1" fmla="*/ 115729 h 114300"/>
              <a:gd name="connsiteX2" fmla="*/ 78581 w 695325"/>
              <a:gd name="connsiteY2" fmla="*/ 115729 h 114300"/>
              <a:gd name="connsiteX3" fmla="*/ 7144 w 695325"/>
              <a:gd name="connsiteY3" fmla="*/ 7144 h 114300"/>
            </a:gdLst>
            <a:ahLst/>
            <a:cxnLst>
              <a:cxn ang="0">
                <a:pos x="connsiteX0" y="connsiteY0"/>
              </a:cxn>
              <a:cxn ang="0">
                <a:pos x="connsiteX1" y="connsiteY1"/>
              </a:cxn>
              <a:cxn ang="0">
                <a:pos x="connsiteX2" y="connsiteY2"/>
              </a:cxn>
              <a:cxn ang="0">
                <a:pos x="connsiteX3" y="connsiteY3"/>
              </a:cxn>
            </a:cxnLst>
            <a:rect l="l" t="t" r="r" b="b"/>
            <a:pathLst>
              <a:path w="695325" h="114300">
                <a:moveTo>
                  <a:pt x="689134" y="7144"/>
                </a:moveTo>
                <a:lnTo>
                  <a:pt x="689134" y="115729"/>
                </a:lnTo>
                <a:lnTo>
                  <a:pt x="78581" y="115729"/>
                </a:lnTo>
                <a:lnTo>
                  <a:pt x="7144" y="7144"/>
                </a:lnTo>
                <a:close/>
              </a:path>
            </a:pathLst>
          </a:custGeom>
          <a:solidFill>
            <a:schemeClr val="bg2"/>
          </a:solidFill>
          <a:ln w="9525" cap="flat">
            <a:noFill/>
            <a:prstDash val="solid"/>
            <a:miter/>
          </a:ln>
        </p:spPr>
        <p:txBody>
          <a:bodyPr rtlCol="0" anchor="ctr"/>
          <a:lstStyle/>
          <a:p>
            <a:endParaRPr lang="ru-RU" sz="1800" dirty="0"/>
          </a:p>
        </p:txBody>
      </p:sp>
      <p:sp>
        <p:nvSpPr>
          <p:cNvPr id="20" name="Title 1"/>
          <p:cNvSpPr>
            <a:spLocks noGrp="1"/>
          </p:cNvSpPr>
          <p:nvPr>
            <p:ph type="title" hasCustomPrompt="1"/>
          </p:nvPr>
        </p:nvSpPr>
        <p:spPr>
          <a:xfrm>
            <a:off x="774033" y="1033272"/>
            <a:ext cx="5056083" cy="782638"/>
          </a:xfrm>
        </p:spPr>
        <p:txBody>
          <a:bodyPr>
            <a:normAutofit/>
          </a:bodyPr>
          <a:lstStyle>
            <a:lvl1pPr algn="l">
              <a:defRPr sz="4000" b="1">
                <a:solidFill>
                  <a:schemeClr val="bg1"/>
                </a:solidFill>
              </a:defRPr>
            </a:lvl1pPr>
          </a:lstStyle>
          <a:p>
            <a:r>
              <a:rPr lang="en-US" dirty="0"/>
              <a:t>COMPARISON</a:t>
            </a:r>
            <a:endParaRPr lang="ru-RU" dirty="0"/>
          </a:p>
        </p:txBody>
      </p:sp>
      <p:sp>
        <p:nvSpPr>
          <p:cNvPr id="21" name="Text Placeholder 17"/>
          <p:cNvSpPr>
            <a:spLocks noGrp="1"/>
          </p:cNvSpPr>
          <p:nvPr>
            <p:ph type="body" sz="quarter" idx="13" hasCustomPrompt="1"/>
          </p:nvPr>
        </p:nvSpPr>
        <p:spPr>
          <a:xfrm>
            <a:off x="774033" y="2221994"/>
            <a:ext cx="10218713" cy="665713"/>
          </a:xfrm>
        </p:spPr>
        <p:txBody>
          <a:bodyPr>
            <a:normAutofit/>
          </a:bodyPr>
          <a:lstStyle>
            <a:lvl1pPr marL="0" indent="0" algn="l">
              <a:buNone/>
              <a:defRPr sz="2200">
                <a:solidFill>
                  <a:schemeClr val="tx2"/>
                </a:solidFill>
              </a:defRPr>
            </a:lvl1pPr>
            <a:lvl2pPr>
              <a:defRPr sz="1800"/>
            </a:lvl2pPr>
            <a:lvl3pPr>
              <a:defRPr sz="1800"/>
            </a:lvl3pPr>
            <a:lvl4pPr>
              <a:defRPr sz="1800"/>
            </a:lvl4pPr>
            <a:lvl5pPr>
              <a:defRPr sz="1800"/>
            </a:lvl5pPr>
          </a:lstStyle>
          <a:p>
            <a:pPr lvl="0"/>
            <a:r>
              <a:rPr lang="en-US" dirty="0"/>
              <a:t>Edit master text styles</a:t>
            </a:r>
            <a:endParaRPr lang="en-US" dirty="0"/>
          </a:p>
        </p:txBody>
      </p:sp>
      <p:sp>
        <p:nvSpPr>
          <p:cNvPr id="18" name="Graphic 15"/>
          <p:cNvSpPr/>
          <p:nvPr userDrawn="1"/>
        </p:nvSpPr>
        <p:spPr>
          <a:xfrm>
            <a:off x="-11175" y="1947672"/>
            <a:ext cx="5274000" cy="73100"/>
          </a:xfrm>
          <a:custGeom>
            <a:avLst/>
            <a:gdLst>
              <a:gd name="connsiteX0" fmla="*/ 9138 w 5056083"/>
              <a:gd name="connsiteY0" fmla="*/ 9137 h 73099"/>
              <a:gd name="connsiteX1" fmla="*/ 9138 w 5056083"/>
              <a:gd name="connsiteY1" fmla="*/ 67617 h 73099"/>
              <a:gd name="connsiteX2" fmla="*/ 5018925 w 5056083"/>
              <a:gd name="connsiteY2" fmla="*/ 67617 h 73099"/>
              <a:gd name="connsiteX3" fmla="*/ 5057911 w 5056083"/>
              <a:gd name="connsiteY3" fmla="*/ 9137 h 73099"/>
            </a:gdLst>
            <a:ahLst/>
            <a:cxnLst>
              <a:cxn ang="0">
                <a:pos x="connsiteX0" y="connsiteY0"/>
              </a:cxn>
              <a:cxn ang="0">
                <a:pos x="connsiteX1" y="connsiteY1"/>
              </a:cxn>
              <a:cxn ang="0">
                <a:pos x="connsiteX2" y="connsiteY2"/>
              </a:cxn>
              <a:cxn ang="0">
                <a:pos x="connsiteX3" y="connsiteY3"/>
              </a:cxn>
            </a:cxnLst>
            <a:rect l="l" t="t" r="r" b="b"/>
            <a:pathLst>
              <a:path w="5056083" h="73099">
                <a:moveTo>
                  <a:pt x="9138" y="9137"/>
                </a:moveTo>
                <a:lnTo>
                  <a:pt x="9138" y="67617"/>
                </a:lnTo>
                <a:lnTo>
                  <a:pt x="5018925" y="67617"/>
                </a:lnTo>
                <a:lnTo>
                  <a:pt x="5057911" y="9137"/>
                </a:lnTo>
                <a:close/>
              </a:path>
            </a:pathLst>
          </a:custGeom>
          <a:solidFill>
            <a:schemeClr val="bg2">
              <a:alpha val="70000"/>
            </a:schemeClr>
          </a:solidFill>
          <a:ln w="9525" cap="flat">
            <a:noFill/>
            <a:prstDash val="solid"/>
            <a:miter/>
          </a:ln>
        </p:spPr>
        <p:txBody>
          <a:bodyPr rtlCol="0" anchor="ctr"/>
          <a:lstStyle/>
          <a:p>
            <a:endParaRPr lang="ru-RU" sz="1800"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hart Layout">
    <p:spTree>
      <p:nvGrpSpPr>
        <p:cNvPr id="1" name=""/>
        <p:cNvGrpSpPr/>
        <p:nvPr/>
      </p:nvGrpSpPr>
      <p:grpSpPr>
        <a:xfrm>
          <a:off x="0" y="0"/>
          <a:ext cx="0" cy="0"/>
          <a:chOff x="0" y="0"/>
          <a:chExt cx="0" cy="0"/>
        </a:xfrm>
      </p:grpSpPr>
      <p:grpSp>
        <p:nvGrpSpPr>
          <p:cNvPr id="13" name="Graphic 1"/>
          <p:cNvGrpSpPr/>
          <p:nvPr/>
        </p:nvGrpSpPr>
        <p:grpSpPr>
          <a:xfrm>
            <a:off x="-12700" y="-12700"/>
            <a:ext cx="12217400" cy="6883400"/>
            <a:chOff x="-12700" y="-12700"/>
            <a:chExt cx="12217400" cy="6883400"/>
          </a:xfrm>
        </p:grpSpPr>
        <p:sp>
          <p:nvSpPr>
            <p:cNvPr id="16" name="Freeform: Shape 15"/>
            <p:cNvSpPr/>
            <p:nvPr/>
          </p:nvSpPr>
          <p:spPr>
            <a:xfrm>
              <a:off x="-12700" y="-12700"/>
              <a:ext cx="12217400" cy="6883400"/>
            </a:xfrm>
            <a:custGeom>
              <a:avLst/>
              <a:gdLst>
                <a:gd name="connsiteX0" fmla="*/ 12700 w 12217400"/>
                <a:gd name="connsiteY0" fmla="*/ 12700 h 6883400"/>
                <a:gd name="connsiteX1" fmla="*/ 12700 w 12217400"/>
                <a:gd name="connsiteY1" fmla="*/ 6870700 h 6883400"/>
                <a:gd name="connsiteX2" fmla="*/ 12205970 w 12217400"/>
                <a:gd name="connsiteY2" fmla="*/ 6870700 h 6883400"/>
                <a:gd name="connsiteX3" fmla="*/ 12205970 w 12217400"/>
                <a:gd name="connsiteY3" fmla="*/ 12700 h 6883400"/>
                <a:gd name="connsiteX4" fmla="*/ 12700 w 12217400"/>
                <a:gd name="connsiteY4" fmla="*/ 12700 h 6883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7400" h="6883400">
                  <a:moveTo>
                    <a:pt x="12700" y="12700"/>
                  </a:moveTo>
                  <a:lnTo>
                    <a:pt x="12700" y="6870700"/>
                  </a:lnTo>
                  <a:lnTo>
                    <a:pt x="12205970" y="6870700"/>
                  </a:lnTo>
                  <a:lnTo>
                    <a:pt x="12205970" y="12700"/>
                  </a:lnTo>
                  <a:lnTo>
                    <a:pt x="12700" y="12700"/>
                  </a:lnTo>
                  <a:close/>
                </a:path>
              </a:pathLst>
            </a:custGeom>
            <a:solidFill>
              <a:schemeClr val="accent6"/>
            </a:solidFill>
            <a:ln w="12700" cap="flat">
              <a:noFill/>
              <a:prstDash val="solid"/>
              <a:miter/>
            </a:ln>
          </p:spPr>
          <p:txBody>
            <a:bodyPr rtlCol="0" anchor="ctr"/>
            <a:lstStyle/>
            <a:p>
              <a:endParaRPr lang="ru-RU" sz="1800" dirty="0"/>
            </a:p>
          </p:txBody>
        </p:sp>
        <p:sp>
          <p:nvSpPr>
            <p:cNvPr id="17" name="Freeform: Shape 16"/>
            <p:cNvSpPr/>
            <p:nvPr/>
          </p:nvSpPr>
          <p:spPr>
            <a:xfrm>
              <a:off x="542021" y="-12700"/>
              <a:ext cx="7289800" cy="6883400"/>
            </a:xfrm>
            <a:custGeom>
              <a:avLst/>
              <a:gdLst>
                <a:gd name="connsiteX0" fmla="*/ 5063490 w 7289800"/>
                <a:gd name="connsiteY0" fmla="*/ 12700 h 6883400"/>
                <a:gd name="connsiteX1" fmla="*/ 2499360 w 7289800"/>
                <a:gd name="connsiteY1" fmla="*/ 6870700 h 6883400"/>
                <a:gd name="connsiteX2" fmla="*/ 4721860 w 7289800"/>
                <a:gd name="connsiteY2" fmla="*/ 6870700 h 6883400"/>
                <a:gd name="connsiteX3" fmla="*/ 7285990 w 7289800"/>
                <a:gd name="connsiteY3" fmla="*/ 12700 h 6883400"/>
                <a:gd name="connsiteX4" fmla="*/ 5063490 w 7289800"/>
                <a:gd name="connsiteY4" fmla="*/ 12700 h 6883400"/>
                <a:gd name="connsiteX5" fmla="*/ 12700 w 7289800"/>
                <a:gd name="connsiteY5" fmla="*/ 6870700 h 6883400"/>
                <a:gd name="connsiteX6" fmla="*/ 2235200 w 7289800"/>
                <a:gd name="connsiteY6" fmla="*/ 6870700 h 6883400"/>
                <a:gd name="connsiteX7" fmla="*/ 4799331 w 7289800"/>
                <a:gd name="connsiteY7" fmla="*/ 12700 h 6883400"/>
                <a:gd name="connsiteX8" fmla="*/ 2576830 w 7289800"/>
                <a:gd name="connsiteY8" fmla="*/ 12700 h 6883400"/>
                <a:gd name="connsiteX9" fmla="*/ 12700 w 7289800"/>
                <a:gd name="connsiteY9" fmla="*/ 6870700 h 688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89800" h="6883400">
                  <a:moveTo>
                    <a:pt x="5063490" y="12700"/>
                  </a:moveTo>
                  <a:lnTo>
                    <a:pt x="2499360" y="6870700"/>
                  </a:lnTo>
                  <a:lnTo>
                    <a:pt x="4721860" y="6870700"/>
                  </a:lnTo>
                  <a:lnTo>
                    <a:pt x="7285990" y="12700"/>
                  </a:lnTo>
                  <a:lnTo>
                    <a:pt x="5063490" y="12700"/>
                  </a:lnTo>
                  <a:close/>
                  <a:moveTo>
                    <a:pt x="12700" y="6870700"/>
                  </a:moveTo>
                  <a:lnTo>
                    <a:pt x="2235200" y="6870700"/>
                  </a:lnTo>
                  <a:lnTo>
                    <a:pt x="4799331" y="12700"/>
                  </a:lnTo>
                  <a:lnTo>
                    <a:pt x="2576830" y="12700"/>
                  </a:lnTo>
                  <a:lnTo>
                    <a:pt x="12700" y="6870700"/>
                  </a:lnTo>
                  <a:close/>
                </a:path>
              </a:pathLst>
            </a:custGeom>
            <a:solidFill>
              <a:schemeClr val="bg2">
                <a:alpha val="15000"/>
              </a:schemeClr>
            </a:solidFill>
            <a:ln w="12700" cap="flat">
              <a:noFill/>
              <a:prstDash val="solid"/>
              <a:miter/>
            </a:ln>
          </p:spPr>
          <p:txBody>
            <a:bodyPr rtlCol="0" anchor="ctr"/>
            <a:lstStyle/>
            <a:p>
              <a:endParaRPr lang="ru-RU" sz="1800" dirty="0"/>
            </a:p>
          </p:txBody>
        </p:sp>
      </p:grpSp>
      <p:sp>
        <p:nvSpPr>
          <p:cNvPr id="3" name="Slide Number Placeholder 2"/>
          <p:cNvSpPr>
            <a:spLocks noGrp="1"/>
          </p:cNvSpPr>
          <p:nvPr>
            <p:ph type="sldNum" sz="quarter" idx="10"/>
          </p:nvPr>
        </p:nvSpPr>
        <p:spPr/>
        <p:txBody>
          <a:bodyPr/>
          <a:lstStyle/>
          <a:p>
            <a:fld id="{D495E168-DA5E-4888-8D8A-92B118324C14}" type="slidenum">
              <a:rPr lang="ru-RU" smtClean="0"/>
            </a:fld>
            <a:endParaRPr lang="ru-RU" dirty="0"/>
          </a:p>
        </p:txBody>
      </p:sp>
      <p:sp>
        <p:nvSpPr>
          <p:cNvPr id="19" name="Graphic 4"/>
          <p:cNvSpPr/>
          <p:nvPr userDrawn="1"/>
        </p:nvSpPr>
        <p:spPr>
          <a:xfrm>
            <a:off x="11292631" y="6103003"/>
            <a:ext cx="910800" cy="144000"/>
          </a:xfrm>
          <a:custGeom>
            <a:avLst/>
            <a:gdLst>
              <a:gd name="connsiteX0" fmla="*/ 689134 w 695325"/>
              <a:gd name="connsiteY0" fmla="*/ 7144 h 114300"/>
              <a:gd name="connsiteX1" fmla="*/ 689134 w 695325"/>
              <a:gd name="connsiteY1" fmla="*/ 115729 h 114300"/>
              <a:gd name="connsiteX2" fmla="*/ 78581 w 695325"/>
              <a:gd name="connsiteY2" fmla="*/ 115729 h 114300"/>
              <a:gd name="connsiteX3" fmla="*/ 7144 w 695325"/>
              <a:gd name="connsiteY3" fmla="*/ 7144 h 114300"/>
            </a:gdLst>
            <a:ahLst/>
            <a:cxnLst>
              <a:cxn ang="0">
                <a:pos x="connsiteX0" y="connsiteY0"/>
              </a:cxn>
              <a:cxn ang="0">
                <a:pos x="connsiteX1" y="connsiteY1"/>
              </a:cxn>
              <a:cxn ang="0">
                <a:pos x="connsiteX2" y="connsiteY2"/>
              </a:cxn>
              <a:cxn ang="0">
                <a:pos x="connsiteX3" y="connsiteY3"/>
              </a:cxn>
            </a:cxnLst>
            <a:rect l="l" t="t" r="r" b="b"/>
            <a:pathLst>
              <a:path w="695325" h="114300">
                <a:moveTo>
                  <a:pt x="689134" y="7144"/>
                </a:moveTo>
                <a:lnTo>
                  <a:pt x="689134" y="115729"/>
                </a:lnTo>
                <a:lnTo>
                  <a:pt x="78581" y="115729"/>
                </a:lnTo>
                <a:lnTo>
                  <a:pt x="7144" y="7144"/>
                </a:lnTo>
                <a:close/>
              </a:path>
            </a:pathLst>
          </a:custGeom>
          <a:solidFill>
            <a:schemeClr val="bg2"/>
          </a:solidFill>
          <a:ln w="9525" cap="flat">
            <a:noFill/>
            <a:prstDash val="solid"/>
            <a:miter/>
          </a:ln>
        </p:spPr>
        <p:txBody>
          <a:bodyPr rtlCol="0" anchor="ctr"/>
          <a:lstStyle/>
          <a:p>
            <a:endParaRPr lang="ru-RU" sz="1800" dirty="0"/>
          </a:p>
        </p:txBody>
      </p:sp>
      <p:sp>
        <p:nvSpPr>
          <p:cNvPr id="18" name="Chart Placeholder 18"/>
          <p:cNvSpPr>
            <a:spLocks noGrp="1"/>
          </p:cNvSpPr>
          <p:nvPr>
            <p:ph type="chart" sz="quarter" idx="32" hasCustomPrompt="1"/>
          </p:nvPr>
        </p:nvSpPr>
        <p:spPr>
          <a:xfrm>
            <a:off x="6096001" y="1246190"/>
            <a:ext cx="5170035" cy="4365625"/>
          </a:xfrm>
        </p:spPr>
        <p:txBody>
          <a:bodyPr anchor="ctr" anchorCtr="0">
            <a:normAutofit/>
          </a:bodyPr>
          <a:lstStyle>
            <a:lvl1pPr marL="0" indent="0" algn="ctr">
              <a:buNone/>
              <a:defRPr sz="1600">
                <a:solidFill>
                  <a:schemeClr val="tx1">
                    <a:lumMod val="50000"/>
                    <a:lumOff val="50000"/>
                  </a:schemeClr>
                </a:solidFill>
              </a:defRPr>
            </a:lvl1pPr>
          </a:lstStyle>
          <a:p>
            <a:r>
              <a:rPr lang="en-US"/>
              <a:t>Click icon to add chart</a:t>
            </a:r>
            <a:endParaRPr lang="ru-RU" dirty="0"/>
          </a:p>
        </p:txBody>
      </p:sp>
      <p:sp>
        <p:nvSpPr>
          <p:cNvPr id="15" name="Title 1"/>
          <p:cNvSpPr>
            <a:spLocks noGrp="1"/>
          </p:cNvSpPr>
          <p:nvPr>
            <p:ph type="title" hasCustomPrompt="1"/>
          </p:nvPr>
        </p:nvSpPr>
        <p:spPr>
          <a:xfrm>
            <a:off x="774032" y="1317175"/>
            <a:ext cx="2825496" cy="1524185"/>
          </a:xfrm>
        </p:spPr>
        <p:txBody>
          <a:bodyPr>
            <a:normAutofit/>
          </a:bodyPr>
          <a:lstStyle>
            <a:lvl1pPr algn="l">
              <a:defRPr sz="4000" b="1">
                <a:solidFill>
                  <a:schemeClr val="bg1"/>
                </a:solidFill>
              </a:defRPr>
            </a:lvl1pPr>
          </a:lstStyle>
          <a:p>
            <a:r>
              <a:rPr lang="en-US" dirty="0"/>
              <a:t>CHART</a:t>
            </a:r>
            <a:br>
              <a:rPr lang="en-US" dirty="0"/>
            </a:br>
            <a:r>
              <a:rPr lang="en-US" dirty="0"/>
              <a:t>SLIDE</a:t>
            </a:r>
            <a:endParaRPr lang="ru-RU" dirty="0"/>
          </a:p>
        </p:txBody>
      </p:sp>
      <p:sp>
        <p:nvSpPr>
          <p:cNvPr id="23" name="Text Placeholder 17"/>
          <p:cNvSpPr>
            <a:spLocks noGrp="1"/>
          </p:cNvSpPr>
          <p:nvPr>
            <p:ph type="body" sz="quarter" idx="13" hasCustomPrompt="1"/>
          </p:nvPr>
        </p:nvSpPr>
        <p:spPr>
          <a:xfrm>
            <a:off x="774032" y="3198230"/>
            <a:ext cx="2825496" cy="2154741"/>
          </a:xfrm>
        </p:spPr>
        <p:txBody>
          <a:bodyPr>
            <a:normAutofit/>
          </a:bodyPr>
          <a:lstStyle>
            <a:lvl1pPr marL="0" indent="0" algn="l">
              <a:buNone/>
              <a:defRPr sz="2200">
                <a:solidFill>
                  <a:schemeClr val="tx2"/>
                </a:solidFill>
              </a:defRPr>
            </a:lvl1pPr>
            <a:lvl2pPr>
              <a:defRPr sz="1800"/>
            </a:lvl2pPr>
            <a:lvl3pPr>
              <a:defRPr sz="1800"/>
            </a:lvl3pPr>
            <a:lvl4pPr>
              <a:defRPr sz="1800"/>
            </a:lvl4pPr>
            <a:lvl5pPr>
              <a:defRPr sz="1800"/>
            </a:lvl5pPr>
          </a:lstStyle>
          <a:p>
            <a:pPr lvl="0"/>
            <a:r>
              <a:rPr lang="en-US" dirty="0"/>
              <a:t>Edit master text styles</a:t>
            </a:r>
            <a:endParaRPr lang="en-US" dirty="0"/>
          </a:p>
        </p:txBody>
      </p:sp>
      <p:sp>
        <p:nvSpPr>
          <p:cNvPr id="24" name="Graphic 15"/>
          <p:cNvSpPr/>
          <p:nvPr userDrawn="1"/>
        </p:nvSpPr>
        <p:spPr>
          <a:xfrm>
            <a:off x="-11173" y="2899869"/>
            <a:ext cx="2628000" cy="73100"/>
          </a:xfrm>
          <a:custGeom>
            <a:avLst/>
            <a:gdLst>
              <a:gd name="connsiteX0" fmla="*/ 9138 w 5056083"/>
              <a:gd name="connsiteY0" fmla="*/ 9137 h 73099"/>
              <a:gd name="connsiteX1" fmla="*/ 9138 w 5056083"/>
              <a:gd name="connsiteY1" fmla="*/ 67617 h 73099"/>
              <a:gd name="connsiteX2" fmla="*/ 5018925 w 5056083"/>
              <a:gd name="connsiteY2" fmla="*/ 67617 h 73099"/>
              <a:gd name="connsiteX3" fmla="*/ 5057911 w 5056083"/>
              <a:gd name="connsiteY3" fmla="*/ 9137 h 73099"/>
            </a:gdLst>
            <a:ahLst/>
            <a:cxnLst>
              <a:cxn ang="0">
                <a:pos x="connsiteX0" y="connsiteY0"/>
              </a:cxn>
              <a:cxn ang="0">
                <a:pos x="connsiteX1" y="connsiteY1"/>
              </a:cxn>
              <a:cxn ang="0">
                <a:pos x="connsiteX2" y="connsiteY2"/>
              </a:cxn>
              <a:cxn ang="0">
                <a:pos x="connsiteX3" y="connsiteY3"/>
              </a:cxn>
            </a:cxnLst>
            <a:rect l="l" t="t" r="r" b="b"/>
            <a:pathLst>
              <a:path w="5056083" h="73099">
                <a:moveTo>
                  <a:pt x="9138" y="9137"/>
                </a:moveTo>
                <a:lnTo>
                  <a:pt x="9138" y="67617"/>
                </a:lnTo>
                <a:lnTo>
                  <a:pt x="5018925" y="67617"/>
                </a:lnTo>
                <a:lnTo>
                  <a:pt x="5057911" y="9137"/>
                </a:lnTo>
                <a:close/>
              </a:path>
            </a:pathLst>
          </a:custGeom>
          <a:solidFill>
            <a:schemeClr val="bg2">
              <a:alpha val="70000"/>
            </a:schemeClr>
          </a:solidFill>
          <a:ln w="9525" cap="flat">
            <a:noFill/>
            <a:prstDash val="solid"/>
            <a:miter/>
          </a:ln>
        </p:spPr>
        <p:txBody>
          <a:bodyPr rtlCol="0" anchor="ctr"/>
          <a:lstStyle/>
          <a:p>
            <a:endParaRPr lang="ru-RU" sz="1800"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able Layout">
    <p:spTree>
      <p:nvGrpSpPr>
        <p:cNvPr id="1" name=""/>
        <p:cNvGrpSpPr/>
        <p:nvPr/>
      </p:nvGrpSpPr>
      <p:grpSpPr>
        <a:xfrm>
          <a:off x="0" y="0"/>
          <a:ext cx="0" cy="0"/>
          <a:chOff x="0" y="0"/>
          <a:chExt cx="0" cy="0"/>
        </a:xfrm>
      </p:grpSpPr>
      <p:grpSp>
        <p:nvGrpSpPr>
          <p:cNvPr id="13" name="Graphic 1"/>
          <p:cNvGrpSpPr/>
          <p:nvPr/>
        </p:nvGrpSpPr>
        <p:grpSpPr>
          <a:xfrm>
            <a:off x="0" y="0"/>
            <a:ext cx="12192000" cy="6858000"/>
            <a:chOff x="0" y="0"/>
            <a:chExt cx="12192000" cy="6858000"/>
          </a:xfrm>
        </p:grpSpPr>
        <p:sp>
          <p:nvSpPr>
            <p:cNvPr id="16" name="Freeform: Shape 15"/>
            <p:cNvSpPr/>
            <p:nvPr/>
          </p:nvSpPr>
          <p:spPr>
            <a:xfrm>
              <a:off x="-12700" y="-12700"/>
              <a:ext cx="12217400" cy="6883400"/>
            </a:xfrm>
            <a:custGeom>
              <a:avLst/>
              <a:gdLst>
                <a:gd name="connsiteX0" fmla="*/ 12700 w 12217400"/>
                <a:gd name="connsiteY0" fmla="*/ 12700 h 6883400"/>
                <a:gd name="connsiteX1" fmla="*/ 12700 w 12217400"/>
                <a:gd name="connsiteY1" fmla="*/ 6870700 h 6883400"/>
                <a:gd name="connsiteX2" fmla="*/ 12205970 w 12217400"/>
                <a:gd name="connsiteY2" fmla="*/ 6870700 h 6883400"/>
                <a:gd name="connsiteX3" fmla="*/ 12205970 w 12217400"/>
                <a:gd name="connsiteY3" fmla="*/ 12700 h 6883400"/>
                <a:gd name="connsiteX4" fmla="*/ 12700 w 12217400"/>
                <a:gd name="connsiteY4" fmla="*/ 12700 h 6883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7400" h="6883400">
                  <a:moveTo>
                    <a:pt x="12700" y="12700"/>
                  </a:moveTo>
                  <a:lnTo>
                    <a:pt x="12700" y="6870700"/>
                  </a:lnTo>
                  <a:lnTo>
                    <a:pt x="12205970" y="6870700"/>
                  </a:lnTo>
                  <a:lnTo>
                    <a:pt x="12205970" y="12700"/>
                  </a:lnTo>
                  <a:lnTo>
                    <a:pt x="12700" y="12700"/>
                  </a:lnTo>
                  <a:close/>
                </a:path>
              </a:pathLst>
            </a:custGeom>
            <a:solidFill>
              <a:schemeClr val="accent6"/>
            </a:solidFill>
            <a:ln w="12700" cap="flat">
              <a:noFill/>
              <a:prstDash val="solid"/>
              <a:miter/>
            </a:ln>
          </p:spPr>
          <p:txBody>
            <a:bodyPr rtlCol="0" anchor="ctr"/>
            <a:lstStyle/>
            <a:p>
              <a:endParaRPr lang="ru-RU" sz="1800" dirty="0"/>
            </a:p>
          </p:txBody>
        </p:sp>
        <p:sp>
          <p:nvSpPr>
            <p:cNvPr id="17" name="Freeform: Shape 16"/>
            <p:cNvSpPr/>
            <p:nvPr/>
          </p:nvSpPr>
          <p:spPr>
            <a:xfrm>
              <a:off x="4178300" y="-12700"/>
              <a:ext cx="7289800" cy="6883400"/>
            </a:xfrm>
            <a:custGeom>
              <a:avLst/>
              <a:gdLst>
                <a:gd name="connsiteX0" fmla="*/ 5063490 w 7289800"/>
                <a:gd name="connsiteY0" fmla="*/ 12700 h 6883400"/>
                <a:gd name="connsiteX1" fmla="*/ 2499360 w 7289800"/>
                <a:gd name="connsiteY1" fmla="*/ 6870700 h 6883400"/>
                <a:gd name="connsiteX2" fmla="*/ 4721860 w 7289800"/>
                <a:gd name="connsiteY2" fmla="*/ 6870700 h 6883400"/>
                <a:gd name="connsiteX3" fmla="*/ 7285990 w 7289800"/>
                <a:gd name="connsiteY3" fmla="*/ 12700 h 6883400"/>
                <a:gd name="connsiteX4" fmla="*/ 5063490 w 7289800"/>
                <a:gd name="connsiteY4" fmla="*/ 12700 h 6883400"/>
                <a:gd name="connsiteX5" fmla="*/ 12700 w 7289800"/>
                <a:gd name="connsiteY5" fmla="*/ 6870700 h 6883400"/>
                <a:gd name="connsiteX6" fmla="*/ 2235200 w 7289800"/>
                <a:gd name="connsiteY6" fmla="*/ 6870700 h 6883400"/>
                <a:gd name="connsiteX7" fmla="*/ 4799331 w 7289800"/>
                <a:gd name="connsiteY7" fmla="*/ 12700 h 6883400"/>
                <a:gd name="connsiteX8" fmla="*/ 2576830 w 7289800"/>
                <a:gd name="connsiteY8" fmla="*/ 12700 h 6883400"/>
                <a:gd name="connsiteX9" fmla="*/ 12700 w 7289800"/>
                <a:gd name="connsiteY9" fmla="*/ 6870700 h 688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89800" h="6883400">
                  <a:moveTo>
                    <a:pt x="5063490" y="12700"/>
                  </a:moveTo>
                  <a:lnTo>
                    <a:pt x="2499360" y="6870700"/>
                  </a:lnTo>
                  <a:lnTo>
                    <a:pt x="4721860" y="6870700"/>
                  </a:lnTo>
                  <a:lnTo>
                    <a:pt x="7285990" y="12700"/>
                  </a:lnTo>
                  <a:lnTo>
                    <a:pt x="5063490" y="12700"/>
                  </a:lnTo>
                  <a:close/>
                  <a:moveTo>
                    <a:pt x="12700" y="6870700"/>
                  </a:moveTo>
                  <a:lnTo>
                    <a:pt x="2235200" y="6870700"/>
                  </a:lnTo>
                  <a:lnTo>
                    <a:pt x="4799331" y="12700"/>
                  </a:lnTo>
                  <a:lnTo>
                    <a:pt x="2576830" y="12700"/>
                  </a:lnTo>
                  <a:lnTo>
                    <a:pt x="12700" y="6870700"/>
                  </a:lnTo>
                  <a:close/>
                </a:path>
              </a:pathLst>
            </a:custGeom>
            <a:solidFill>
              <a:schemeClr val="bg2">
                <a:alpha val="15000"/>
              </a:schemeClr>
            </a:solidFill>
            <a:ln w="12700" cap="flat">
              <a:noFill/>
              <a:prstDash val="solid"/>
              <a:miter/>
            </a:ln>
          </p:spPr>
          <p:txBody>
            <a:bodyPr rtlCol="0" anchor="ctr"/>
            <a:lstStyle/>
            <a:p>
              <a:endParaRPr lang="ru-RU" sz="1800" dirty="0"/>
            </a:p>
          </p:txBody>
        </p:sp>
      </p:grpSp>
      <p:sp>
        <p:nvSpPr>
          <p:cNvPr id="3" name="Slide Number Placeholder 2"/>
          <p:cNvSpPr>
            <a:spLocks noGrp="1"/>
          </p:cNvSpPr>
          <p:nvPr>
            <p:ph type="sldNum" sz="quarter" idx="10"/>
          </p:nvPr>
        </p:nvSpPr>
        <p:spPr/>
        <p:txBody>
          <a:bodyPr/>
          <a:lstStyle/>
          <a:p>
            <a:fld id="{D495E168-DA5E-4888-8D8A-92B118324C14}" type="slidenum">
              <a:rPr lang="ru-RU" smtClean="0"/>
            </a:fld>
            <a:endParaRPr lang="ru-RU" dirty="0"/>
          </a:p>
        </p:txBody>
      </p:sp>
      <p:sp>
        <p:nvSpPr>
          <p:cNvPr id="19" name="Graphic 4"/>
          <p:cNvSpPr/>
          <p:nvPr userDrawn="1"/>
        </p:nvSpPr>
        <p:spPr>
          <a:xfrm>
            <a:off x="11292631" y="6103003"/>
            <a:ext cx="910800" cy="144000"/>
          </a:xfrm>
          <a:custGeom>
            <a:avLst/>
            <a:gdLst>
              <a:gd name="connsiteX0" fmla="*/ 689134 w 695325"/>
              <a:gd name="connsiteY0" fmla="*/ 7144 h 114300"/>
              <a:gd name="connsiteX1" fmla="*/ 689134 w 695325"/>
              <a:gd name="connsiteY1" fmla="*/ 115729 h 114300"/>
              <a:gd name="connsiteX2" fmla="*/ 78581 w 695325"/>
              <a:gd name="connsiteY2" fmla="*/ 115729 h 114300"/>
              <a:gd name="connsiteX3" fmla="*/ 7144 w 695325"/>
              <a:gd name="connsiteY3" fmla="*/ 7144 h 114300"/>
            </a:gdLst>
            <a:ahLst/>
            <a:cxnLst>
              <a:cxn ang="0">
                <a:pos x="connsiteX0" y="connsiteY0"/>
              </a:cxn>
              <a:cxn ang="0">
                <a:pos x="connsiteX1" y="connsiteY1"/>
              </a:cxn>
              <a:cxn ang="0">
                <a:pos x="connsiteX2" y="connsiteY2"/>
              </a:cxn>
              <a:cxn ang="0">
                <a:pos x="connsiteX3" y="connsiteY3"/>
              </a:cxn>
            </a:cxnLst>
            <a:rect l="l" t="t" r="r" b="b"/>
            <a:pathLst>
              <a:path w="695325" h="114300">
                <a:moveTo>
                  <a:pt x="689134" y="7144"/>
                </a:moveTo>
                <a:lnTo>
                  <a:pt x="689134" y="115729"/>
                </a:lnTo>
                <a:lnTo>
                  <a:pt x="78581" y="115729"/>
                </a:lnTo>
                <a:lnTo>
                  <a:pt x="7144" y="7144"/>
                </a:lnTo>
                <a:close/>
              </a:path>
            </a:pathLst>
          </a:custGeom>
          <a:solidFill>
            <a:schemeClr val="bg2"/>
          </a:solidFill>
          <a:ln w="9525" cap="flat">
            <a:noFill/>
            <a:prstDash val="solid"/>
            <a:miter/>
          </a:ln>
        </p:spPr>
        <p:txBody>
          <a:bodyPr rtlCol="0" anchor="ctr"/>
          <a:lstStyle/>
          <a:p>
            <a:endParaRPr lang="ru-RU" sz="1800" dirty="0"/>
          </a:p>
        </p:txBody>
      </p:sp>
      <p:sp>
        <p:nvSpPr>
          <p:cNvPr id="20" name="Title 1"/>
          <p:cNvSpPr>
            <a:spLocks noGrp="1"/>
          </p:cNvSpPr>
          <p:nvPr>
            <p:ph type="title" hasCustomPrompt="1"/>
          </p:nvPr>
        </p:nvSpPr>
        <p:spPr>
          <a:xfrm>
            <a:off x="774032" y="1317175"/>
            <a:ext cx="2825496" cy="1524185"/>
          </a:xfrm>
        </p:spPr>
        <p:txBody>
          <a:bodyPr>
            <a:normAutofit/>
          </a:bodyPr>
          <a:lstStyle>
            <a:lvl1pPr algn="l">
              <a:defRPr sz="4000" b="1">
                <a:solidFill>
                  <a:schemeClr val="bg1"/>
                </a:solidFill>
              </a:defRPr>
            </a:lvl1pPr>
          </a:lstStyle>
          <a:p>
            <a:r>
              <a:rPr lang="en-US" dirty="0"/>
              <a:t>TABLE</a:t>
            </a:r>
            <a:br>
              <a:rPr lang="en-US" dirty="0"/>
            </a:br>
            <a:r>
              <a:rPr lang="en-US" dirty="0"/>
              <a:t>SLIDE</a:t>
            </a:r>
            <a:endParaRPr lang="ru-RU" dirty="0"/>
          </a:p>
        </p:txBody>
      </p:sp>
      <p:sp>
        <p:nvSpPr>
          <p:cNvPr id="21" name="Text Placeholder 17"/>
          <p:cNvSpPr>
            <a:spLocks noGrp="1"/>
          </p:cNvSpPr>
          <p:nvPr>
            <p:ph type="body" sz="quarter" idx="13" hasCustomPrompt="1"/>
          </p:nvPr>
        </p:nvSpPr>
        <p:spPr>
          <a:xfrm>
            <a:off x="774032" y="3198230"/>
            <a:ext cx="2825496" cy="2154741"/>
          </a:xfrm>
        </p:spPr>
        <p:txBody>
          <a:bodyPr>
            <a:normAutofit/>
          </a:bodyPr>
          <a:lstStyle>
            <a:lvl1pPr marL="0" indent="0" algn="l">
              <a:buNone/>
              <a:defRPr sz="2200">
                <a:solidFill>
                  <a:schemeClr val="tx2"/>
                </a:solidFill>
              </a:defRPr>
            </a:lvl1pPr>
            <a:lvl2pPr>
              <a:defRPr sz="1800"/>
            </a:lvl2pPr>
            <a:lvl3pPr>
              <a:defRPr sz="1800"/>
            </a:lvl3pPr>
            <a:lvl4pPr>
              <a:defRPr sz="1800"/>
            </a:lvl4pPr>
            <a:lvl5pPr>
              <a:defRPr sz="1800"/>
            </a:lvl5pPr>
          </a:lstStyle>
          <a:p>
            <a:pPr lvl="0"/>
            <a:r>
              <a:rPr lang="en-US" dirty="0"/>
              <a:t>Edit master text styles</a:t>
            </a:r>
            <a:endParaRPr lang="en-US" dirty="0"/>
          </a:p>
        </p:txBody>
      </p:sp>
      <p:sp>
        <p:nvSpPr>
          <p:cNvPr id="22" name="Graphic 15"/>
          <p:cNvSpPr/>
          <p:nvPr userDrawn="1"/>
        </p:nvSpPr>
        <p:spPr>
          <a:xfrm>
            <a:off x="-11173" y="2899869"/>
            <a:ext cx="2628000" cy="73100"/>
          </a:xfrm>
          <a:custGeom>
            <a:avLst/>
            <a:gdLst>
              <a:gd name="connsiteX0" fmla="*/ 9138 w 5056083"/>
              <a:gd name="connsiteY0" fmla="*/ 9137 h 73099"/>
              <a:gd name="connsiteX1" fmla="*/ 9138 w 5056083"/>
              <a:gd name="connsiteY1" fmla="*/ 67617 h 73099"/>
              <a:gd name="connsiteX2" fmla="*/ 5018925 w 5056083"/>
              <a:gd name="connsiteY2" fmla="*/ 67617 h 73099"/>
              <a:gd name="connsiteX3" fmla="*/ 5057911 w 5056083"/>
              <a:gd name="connsiteY3" fmla="*/ 9137 h 73099"/>
            </a:gdLst>
            <a:ahLst/>
            <a:cxnLst>
              <a:cxn ang="0">
                <a:pos x="connsiteX0" y="connsiteY0"/>
              </a:cxn>
              <a:cxn ang="0">
                <a:pos x="connsiteX1" y="connsiteY1"/>
              </a:cxn>
              <a:cxn ang="0">
                <a:pos x="connsiteX2" y="connsiteY2"/>
              </a:cxn>
              <a:cxn ang="0">
                <a:pos x="connsiteX3" y="connsiteY3"/>
              </a:cxn>
            </a:cxnLst>
            <a:rect l="l" t="t" r="r" b="b"/>
            <a:pathLst>
              <a:path w="5056083" h="73099">
                <a:moveTo>
                  <a:pt x="9138" y="9137"/>
                </a:moveTo>
                <a:lnTo>
                  <a:pt x="9138" y="67617"/>
                </a:lnTo>
                <a:lnTo>
                  <a:pt x="5018925" y="67617"/>
                </a:lnTo>
                <a:lnTo>
                  <a:pt x="5057911" y="9137"/>
                </a:lnTo>
                <a:close/>
              </a:path>
            </a:pathLst>
          </a:custGeom>
          <a:solidFill>
            <a:schemeClr val="bg2">
              <a:alpha val="70000"/>
            </a:schemeClr>
          </a:solidFill>
          <a:ln w="9525" cap="flat">
            <a:noFill/>
            <a:prstDash val="solid"/>
            <a:miter/>
          </a:ln>
        </p:spPr>
        <p:txBody>
          <a:bodyPr rtlCol="0" anchor="ctr"/>
          <a:lstStyle/>
          <a:p>
            <a:endParaRPr lang="ru-RU" sz="1800" dirty="0"/>
          </a:p>
        </p:txBody>
      </p:sp>
      <p:sp>
        <p:nvSpPr>
          <p:cNvPr id="18" name="Table Placeholder 17"/>
          <p:cNvSpPr>
            <a:spLocks noGrp="1"/>
          </p:cNvSpPr>
          <p:nvPr>
            <p:ph type="tbl" sz="quarter" idx="17" hasCustomPrompt="1"/>
          </p:nvPr>
        </p:nvSpPr>
        <p:spPr>
          <a:xfrm>
            <a:off x="4715791" y="1591501"/>
            <a:ext cx="6561139" cy="3761069"/>
          </a:xfrm>
        </p:spPr>
        <p:txBody>
          <a:bodyPr anchor="ctr" anchorCtr="0">
            <a:normAutofit/>
          </a:bodyPr>
          <a:lstStyle>
            <a:lvl1pPr marL="0" indent="0" algn="ctr">
              <a:buNone/>
              <a:defRPr sz="1600">
                <a:solidFill>
                  <a:schemeClr val="tx1">
                    <a:lumMod val="50000"/>
                    <a:lumOff val="50000"/>
                  </a:schemeClr>
                </a:solidFill>
              </a:defRPr>
            </a:lvl1pPr>
          </a:lstStyle>
          <a:p>
            <a:r>
              <a:rPr lang="en-US"/>
              <a:t>Click icon to add table</a:t>
            </a:r>
            <a:endParaRPr lang="ru-RU"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Image and Title Slide">
    <p:spTree>
      <p:nvGrpSpPr>
        <p:cNvPr id="1" name=""/>
        <p:cNvGrpSpPr/>
        <p:nvPr/>
      </p:nvGrpSpPr>
      <p:grpSpPr>
        <a:xfrm>
          <a:off x="0" y="0"/>
          <a:ext cx="0" cy="0"/>
          <a:chOff x="0" y="0"/>
          <a:chExt cx="0" cy="0"/>
        </a:xfrm>
      </p:grpSpPr>
      <p:sp>
        <p:nvSpPr>
          <p:cNvPr id="25" name="Picture Placeholder 24"/>
          <p:cNvSpPr>
            <a:spLocks noGrp="1"/>
          </p:cNvSpPr>
          <p:nvPr>
            <p:ph type="pic" sz="quarter" idx="14"/>
          </p:nvPr>
        </p:nvSpPr>
        <p:spPr>
          <a:xfrm>
            <a:off x="12702" y="0"/>
            <a:ext cx="12161519" cy="6858000"/>
          </a:xfrm>
          <a:custGeom>
            <a:avLst/>
            <a:gdLst>
              <a:gd name="connsiteX0" fmla="*/ 12161519 w 12161519"/>
              <a:gd name="connsiteY0" fmla="*/ 638810 h 6858000"/>
              <a:gd name="connsiteX1" fmla="*/ 12161519 w 12161519"/>
              <a:gd name="connsiteY1" fmla="*/ 1922780 h 6858000"/>
              <a:gd name="connsiteX2" fmla="*/ 9531350 w 12161519"/>
              <a:gd name="connsiteY2" fmla="*/ 6858000 h 6858000"/>
              <a:gd name="connsiteX3" fmla="*/ 8846819 w 12161519"/>
              <a:gd name="connsiteY3" fmla="*/ 6858000 h 6858000"/>
              <a:gd name="connsiteX4" fmla="*/ 10704830 w 12161519"/>
              <a:gd name="connsiteY4" fmla="*/ 0 h 6858000"/>
              <a:gd name="connsiteX5" fmla="*/ 12161519 w 12161519"/>
              <a:gd name="connsiteY5" fmla="*/ 0 h 6858000"/>
              <a:gd name="connsiteX6" fmla="*/ 12161519 w 12161519"/>
              <a:gd name="connsiteY6" fmla="*/ 234950 h 6858000"/>
              <a:gd name="connsiteX7" fmla="*/ 8632190 w 12161519"/>
              <a:gd name="connsiteY7" fmla="*/ 6858000 h 6858000"/>
              <a:gd name="connsiteX8" fmla="*/ 7049770 w 12161519"/>
              <a:gd name="connsiteY8" fmla="*/ 6858000 h 6858000"/>
              <a:gd name="connsiteX9" fmla="*/ 5320030 w 12161519"/>
              <a:gd name="connsiteY9" fmla="*/ 0 h 6858000"/>
              <a:gd name="connsiteX10" fmla="*/ 10476230 w 12161519"/>
              <a:gd name="connsiteY10" fmla="*/ 0 h 6858000"/>
              <a:gd name="connsiteX11" fmla="*/ 6822440 w 12161519"/>
              <a:gd name="connsiteY11" fmla="*/ 6858000 h 6858000"/>
              <a:gd name="connsiteX12" fmla="*/ 1664970 w 12161519"/>
              <a:gd name="connsiteY12" fmla="*/ 6858000 h 6858000"/>
              <a:gd name="connsiteX13" fmla="*/ 3529330 w 12161519"/>
              <a:gd name="connsiteY13" fmla="*/ 0 h 6858000"/>
              <a:gd name="connsiteX14" fmla="*/ 5111750 w 12161519"/>
              <a:gd name="connsiteY14" fmla="*/ 0 h 6858000"/>
              <a:gd name="connsiteX15" fmla="*/ 1456690 w 12161519"/>
              <a:gd name="connsiteY15" fmla="*/ 6858000 h 6858000"/>
              <a:gd name="connsiteX16" fmla="*/ 0 w 12161519"/>
              <a:gd name="connsiteY16" fmla="*/ 6858000 h 6858000"/>
              <a:gd name="connsiteX17" fmla="*/ 0 w 12161519"/>
              <a:gd name="connsiteY17" fmla="*/ 6623050 h 6858000"/>
              <a:gd name="connsiteX18" fmla="*/ 2630170 w 12161519"/>
              <a:gd name="connsiteY18" fmla="*/ 0 h 6858000"/>
              <a:gd name="connsiteX19" fmla="*/ 3314700 w 12161519"/>
              <a:gd name="connsiteY19" fmla="*/ 0 h 6858000"/>
              <a:gd name="connsiteX20" fmla="*/ 0 w 12161519"/>
              <a:gd name="connsiteY20" fmla="*/ 6219190 h 6858000"/>
              <a:gd name="connsiteX21" fmla="*/ 0 w 12161519"/>
              <a:gd name="connsiteY21" fmla="*/ 493522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161519" h="6858000">
                <a:moveTo>
                  <a:pt x="12161519" y="638810"/>
                </a:moveTo>
                <a:lnTo>
                  <a:pt x="12161519" y="1922780"/>
                </a:lnTo>
                <a:lnTo>
                  <a:pt x="9531350" y="6858000"/>
                </a:lnTo>
                <a:lnTo>
                  <a:pt x="8846819" y="6858000"/>
                </a:lnTo>
                <a:close/>
                <a:moveTo>
                  <a:pt x="10704830" y="0"/>
                </a:moveTo>
                <a:lnTo>
                  <a:pt x="12161519" y="0"/>
                </a:lnTo>
                <a:lnTo>
                  <a:pt x="12161519" y="234950"/>
                </a:lnTo>
                <a:lnTo>
                  <a:pt x="8632190" y="6858000"/>
                </a:lnTo>
                <a:lnTo>
                  <a:pt x="7049770" y="6858000"/>
                </a:lnTo>
                <a:close/>
                <a:moveTo>
                  <a:pt x="5320030" y="0"/>
                </a:moveTo>
                <a:lnTo>
                  <a:pt x="10476230" y="0"/>
                </a:lnTo>
                <a:lnTo>
                  <a:pt x="6822440" y="6858000"/>
                </a:lnTo>
                <a:lnTo>
                  <a:pt x="1664970" y="6858000"/>
                </a:lnTo>
                <a:close/>
                <a:moveTo>
                  <a:pt x="3529330" y="0"/>
                </a:moveTo>
                <a:lnTo>
                  <a:pt x="5111750" y="0"/>
                </a:lnTo>
                <a:lnTo>
                  <a:pt x="1456690" y="6858000"/>
                </a:lnTo>
                <a:lnTo>
                  <a:pt x="0" y="6858000"/>
                </a:lnTo>
                <a:lnTo>
                  <a:pt x="0" y="6623050"/>
                </a:lnTo>
                <a:close/>
                <a:moveTo>
                  <a:pt x="2630170" y="0"/>
                </a:moveTo>
                <a:lnTo>
                  <a:pt x="3314700" y="0"/>
                </a:lnTo>
                <a:lnTo>
                  <a:pt x="0" y="6219190"/>
                </a:lnTo>
                <a:lnTo>
                  <a:pt x="0" y="4935220"/>
                </a:lnTo>
                <a:close/>
              </a:path>
            </a:pathLst>
          </a:custGeom>
          <a:solidFill>
            <a:schemeClr val="bg1">
              <a:lumMod val="65000"/>
            </a:schemeClr>
          </a:solidFill>
        </p:spPr>
        <p:txBody>
          <a:bodyPr wrap="square" anchor="ctr" anchorCtr="0">
            <a:noAutofit/>
          </a:bodyPr>
          <a:lstStyle>
            <a:lvl1pPr marL="0" indent="0" algn="ctr">
              <a:buNone/>
              <a:defRPr sz="1400"/>
            </a:lvl1pPr>
          </a:lstStyle>
          <a:p>
            <a:r>
              <a:rPr lang="en-US"/>
              <a:t>Click icon to add picture</a:t>
            </a:r>
            <a:endParaRPr lang="ru-RU" dirty="0"/>
          </a:p>
        </p:txBody>
      </p:sp>
      <p:sp>
        <p:nvSpPr>
          <p:cNvPr id="3" name="Slide Number Placeholder 2"/>
          <p:cNvSpPr>
            <a:spLocks noGrp="1"/>
          </p:cNvSpPr>
          <p:nvPr>
            <p:ph type="sldNum" sz="quarter" idx="10"/>
          </p:nvPr>
        </p:nvSpPr>
        <p:spPr/>
        <p:txBody>
          <a:bodyPr/>
          <a:lstStyle/>
          <a:p>
            <a:fld id="{D495E168-DA5E-4888-8D8A-92B118324C14}" type="slidenum">
              <a:rPr lang="ru-RU" smtClean="0"/>
            </a:fld>
            <a:endParaRPr lang="ru-RU" dirty="0"/>
          </a:p>
        </p:txBody>
      </p:sp>
      <p:sp>
        <p:nvSpPr>
          <p:cNvPr id="20" name="Title 1"/>
          <p:cNvSpPr>
            <a:spLocks noGrp="1"/>
          </p:cNvSpPr>
          <p:nvPr>
            <p:ph type="title" hasCustomPrompt="1"/>
          </p:nvPr>
        </p:nvSpPr>
        <p:spPr>
          <a:xfrm>
            <a:off x="774033" y="1033272"/>
            <a:ext cx="10514999" cy="782638"/>
          </a:xfrm>
        </p:spPr>
        <p:txBody>
          <a:bodyPr>
            <a:normAutofit/>
          </a:bodyPr>
          <a:lstStyle>
            <a:lvl1pPr algn="l">
              <a:defRPr sz="4000" b="1">
                <a:solidFill>
                  <a:schemeClr val="bg1"/>
                </a:solidFill>
              </a:defRPr>
            </a:lvl1pPr>
          </a:lstStyle>
          <a:p>
            <a:r>
              <a:rPr lang="en-US" dirty="0"/>
              <a:t>BIG IMAGE SLIDE</a:t>
            </a:r>
            <a:endParaRPr lang="ru-RU" dirty="0"/>
          </a:p>
        </p:txBody>
      </p:sp>
      <p:sp>
        <p:nvSpPr>
          <p:cNvPr id="21" name="Text Placeholder 17"/>
          <p:cNvSpPr>
            <a:spLocks noGrp="1"/>
          </p:cNvSpPr>
          <p:nvPr>
            <p:ph type="body" sz="quarter" idx="13" hasCustomPrompt="1"/>
          </p:nvPr>
        </p:nvSpPr>
        <p:spPr>
          <a:xfrm>
            <a:off x="774033" y="1880796"/>
            <a:ext cx="10518599" cy="782639"/>
          </a:xfrm>
        </p:spPr>
        <p:txBody>
          <a:bodyPr>
            <a:normAutofit/>
          </a:bodyPr>
          <a:lstStyle>
            <a:lvl1pPr marL="0" indent="0" algn="l">
              <a:buNone/>
              <a:defRPr sz="2200">
                <a:solidFill>
                  <a:schemeClr val="tx2"/>
                </a:solidFill>
              </a:defRPr>
            </a:lvl1pPr>
            <a:lvl2pPr>
              <a:defRPr sz="1800"/>
            </a:lvl2pPr>
            <a:lvl3pPr>
              <a:defRPr sz="1800"/>
            </a:lvl3pPr>
            <a:lvl4pPr>
              <a:defRPr sz="1800"/>
            </a:lvl4pPr>
            <a:lvl5pPr>
              <a:defRPr sz="1800"/>
            </a:lvl5pPr>
          </a:lstStyle>
          <a:p>
            <a:pPr lvl="0"/>
            <a:r>
              <a:rPr lang="en-US" dirty="0"/>
              <a:t>Edit master text styles</a:t>
            </a:r>
            <a:endParaRPr lang="en-US" dirty="0"/>
          </a:p>
        </p:txBody>
      </p:sp>
      <p:sp>
        <p:nvSpPr>
          <p:cNvPr id="23" name="Graphic 4"/>
          <p:cNvSpPr/>
          <p:nvPr userDrawn="1"/>
        </p:nvSpPr>
        <p:spPr>
          <a:xfrm>
            <a:off x="11292631" y="6103003"/>
            <a:ext cx="910800" cy="144000"/>
          </a:xfrm>
          <a:custGeom>
            <a:avLst/>
            <a:gdLst>
              <a:gd name="connsiteX0" fmla="*/ 689134 w 695325"/>
              <a:gd name="connsiteY0" fmla="*/ 7144 h 114300"/>
              <a:gd name="connsiteX1" fmla="*/ 689134 w 695325"/>
              <a:gd name="connsiteY1" fmla="*/ 115729 h 114300"/>
              <a:gd name="connsiteX2" fmla="*/ 78581 w 695325"/>
              <a:gd name="connsiteY2" fmla="*/ 115729 h 114300"/>
              <a:gd name="connsiteX3" fmla="*/ 7144 w 695325"/>
              <a:gd name="connsiteY3" fmla="*/ 7144 h 114300"/>
            </a:gdLst>
            <a:ahLst/>
            <a:cxnLst>
              <a:cxn ang="0">
                <a:pos x="connsiteX0" y="connsiteY0"/>
              </a:cxn>
              <a:cxn ang="0">
                <a:pos x="connsiteX1" y="connsiteY1"/>
              </a:cxn>
              <a:cxn ang="0">
                <a:pos x="connsiteX2" y="connsiteY2"/>
              </a:cxn>
              <a:cxn ang="0">
                <a:pos x="connsiteX3" y="connsiteY3"/>
              </a:cxn>
            </a:cxnLst>
            <a:rect l="l" t="t" r="r" b="b"/>
            <a:pathLst>
              <a:path w="695325" h="114300">
                <a:moveTo>
                  <a:pt x="689134" y="7144"/>
                </a:moveTo>
                <a:lnTo>
                  <a:pt x="689134" y="115729"/>
                </a:lnTo>
                <a:lnTo>
                  <a:pt x="78581" y="115729"/>
                </a:lnTo>
                <a:lnTo>
                  <a:pt x="7144" y="7144"/>
                </a:lnTo>
                <a:close/>
              </a:path>
            </a:pathLst>
          </a:custGeom>
          <a:solidFill>
            <a:schemeClr val="bg2"/>
          </a:solidFill>
          <a:ln w="9525" cap="flat">
            <a:noFill/>
            <a:prstDash val="solid"/>
            <a:miter/>
          </a:ln>
        </p:spPr>
        <p:txBody>
          <a:bodyPr rtlCol="0" anchor="ctr"/>
          <a:lstStyle/>
          <a:p>
            <a:endParaRPr lang="ru-RU" sz="1800" dirty="0"/>
          </a:p>
        </p:txBody>
      </p:sp>
      <p:sp>
        <p:nvSpPr>
          <p:cNvPr id="2" name="TextBox 1"/>
          <p:cNvSpPr txBox="1"/>
          <p:nvPr userDrawn="1"/>
        </p:nvSpPr>
        <p:spPr>
          <a:xfrm>
            <a:off x="327547" y="3002507"/>
            <a:ext cx="184731" cy="369332"/>
          </a:xfrm>
          <a:prstGeom prst="rect">
            <a:avLst/>
          </a:prstGeom>
          <a:noFill/>
        </p:spPr>
        <p:txBody>
          <a:bodyPr wrap="none" rtlCol="0">
            <a:spAutoFit/>
          </a:bodyPr>
          <a:lstStyle/>
          <a:p>
            <a:endParaRPr lang="en-US" sz="1800"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Media Layout">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accent6"/>
          </a:solidFill>
          <a:ln w="12700"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algn="l"/>
            <a:endParaRPr lang="ru-RU" sz="1800" dirty="0"/>
          </a:p>
        </p:txBody>
      </p:sp>
      <p:sp>
        <p:nvSpPr>
          <p:cNvPr id="11" name="Freeform: Shape 10"/>
          <p:cNvSpPr/>
          <p:nvPr userDrawn="1"/>
        </p:nvSpPr>
        <p:spPr>
          <a:xfrm>
            <a:off x="2445759" y="-12700"/>
            <a:ext cx="7289800" cy="6883400"/>
          </a:xfrm>
          <a:custGeom>
            <a:avLst/>
            <a:gdLst>
              <a:gd name="connsiteX0" fmla="*/ 5063490 w 7289800"/>
              <a:gd name="connsiteY0" fmla="*/ 12700 h 6883400"/>
              <a:gd name="connsiteX1" fmla="*/ 2499360 w 7289800"/>
              <a:gd name="connsiteY1" fmla="*/ 6870700 h 6883400"/>
              <a:gd name="connsiteX2" fmla="*/ 4721860 w 7289800"/>
              <a:gd name="connsiteY2" fmla="*/ 6870700 h 6883400"/>
              <a:gd name="connsiteX3" fmla="*/ 7285990 w 7289800"/>
              <a:gd name="connsiteY3" fmla="*/ 12700 h 6883400"/>
              <a:gd name="connsiteX4" fmla="*/ 5063490 w 7289800"/>
              <a:gd name="connsiteY4" fmla="*/ 12700 h 6883400"/>
              <a:gd name="connsiteX5" fmla="*/ 12700 w 7289800"/>
              <a:gd name="connsiteY5" fmla="*/ 6870700 h 6883400"/>
              <a:gd name="connsiteX6" fmla="*/ 2235200 w 7289800"/>
              <a:gd name="connsiteY6" fmla="*/ 6870700 h 6883400"/>
              <a:gd name="connsiteX7" fmla="*/ 4799331 w 7289800"/>
              <a:gd name="connsiteY7" fmla="*/ 12700 h 6883400"/>
              <a:gd name="connsiteX8" fmla="*/ 2576830 w 7289800"/>
              <a:gd name="connsiteY8" fmla="*/ 12700 h 6883400"/>
              <a:gd name="connsiteX9" fmla="*/ 12700 w 7289800"/>
              <a:gd name="connsiteY9" fmla="*/ 6870700 h 688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89800" h="6883400">
                <a:moveTo>
                  <a:pt x="5063490" y="12700"/>
                </a:moveTo>
                <a:lnTo>
                  <a:pt x="2499360" y="6870700"/>
                </a:lnTo>
                <a:lnTo>
                  <a:pt x="4721860" y="6870700"/>
                </a:lnTo>
                <a:lnTo>
                  <a:pt x="7285990" y="12700"/>
                </a:lnTo>
                <a:lnTo>
                  <a:pt x="5063490" y="12700"/>
                </a:lnTo>
                <a:close/>
                <a:moveTo>
                  <a:pt x="12700" y="6870700"/>
                </a:moveTo>
                <a:lnTo>
                  <a:pt x="2235200" y="6870700"/>
                </a:lnTo>
                <a:lnTo>
                  <a:pt x="4799331" y="12700"/>
                </a:lnTo>
                <a:lnTo>
                  <a:pt x="2576830" y="12700"/>
                </a:lnTo>
                <a:lnTo>
                  <a:pt x="12700" y="6870700"/>
                </a:lnTo>
                <a:close/>
              </a:path>
            </a:pathLst>
          </a:custGeom>
          <a:solidFill>
            <a:schemeClr val="bg2">
              <a:alpha val="15000"/>
            </a:schemeClr>
          </a:solidFill>
          <a:ln w="12700" cap="flat">
            <a:noFill/>
            <a:prstDash val="solid"/>
            <a:miter/>
          </a:ln>
        </p:spPr>
        <p:txBody>
          <a:bodyPr rtlCol="0" anchor="ctr"/>
          <a:lstStyle/>
          <a:p>
            <a:endParaRPr lang="ru-RU" sz="1800" dirty="0"/>
          </a:p>
        </p:txBody>
      </p:sp>
      <p:sp>
        <p:nvSpPr>
          <p:cNvPr id="3" name="Slide Number Placeholder 2"/>
          <p:cNvSpPr>
            <a:spLocks noGrp="1"/>
          </p:cNvSpPr>
          <p:nvPr>
            <p:ph type="sldNum" sz="quarter" idx="10"/>
          </p:nvPr>
        </p:nvSpPr>
        <p:spPr/>
        <p:txBody>
          <a:bodyPr/>
          <a:lstStyle/>
          <a:p>
            <a:fld id="{D495E168-DA5E-4888-8D8A-92B118324C14}" type="slidenum">
              <a:rPr lang="ru-RU" smtClean="0"/>
            </a:fld>
            <a:endParaRPr lang="ru-RU" dirty="0"/>
          </a:p>
        </p:txBody>
      </p:sp>
      <p:sp>
        <p:nvSpPr>
          <p:cNvPr id="14" name="Title 1"/>
          <p:cNvSpPr>
            <a:spLocks noGrp="1"/>
          </p:cNvSpPr>
          <p:nvPr>
            <p:ph type="title" hasCustomPrompt="1"/>
          </p:nvPr>
        </p:nvSpPr>
        <p:spPr>
          <a:xfrm>
            <a:off x="838200" y="156581"/>
            <a:ext cx="10515600" cy="1325563"/>
          </a:xfrm>
        </p:spPr>
        <p:txBody>
          <a:bodyPr lIns="0" rIns="0"/>
          <a:lstStyle>
            <a:lvl1pPr algn="ctr">
              <a:defRPr>
                <a:solidFill>
                  <a:schemeClr val="bg1"/>
                </a:solidFill>
              </a:defRPr>
            </a:lvl1pPr>
          </a:lstStyle>
          <a:p>
            <a:r>
              <a:rPr lang="en-US" dirty="0"/>
              <a:t>VIDEO SLIDE</a:t>
            </a:r>
            <a:endParaRPr lang="ru-RU" dirty="0"/>
          </a:p>
        </p:txBody>
      </p:sp>
      <p:sp>
        <p:nvSpPr>
          <p:cNvPr id="16" name="Media Placeholder 7"/>
          <p:cNvSpPr>
            <a:spLocks noGrp="1"/>
          </p:cNvSpPr>
          <p:nvPr>
            <p:ph type="media" sz="quarter" idx="17" hasCustomPrompt="1"/>
          </p:nvPr>
        </p:nvSpPr>
        <p:spPr>
          <a:xfrm>
            <a:off x="1395984" y="1497770"/>
            <a:ext cx="9400032" cy="4215384"/>
          </a:xfrm>
        </p:spPr>
        <p:txBody>
          <a:bodyPr anchor="ctr" anchorCtr="0">
            <a:normAutofit/>
          </a:bodyPr>
          <a:lstStyle>
            <a:lvl1pPr marL="0" indent="0" algn="ctr">
              <a:buNone/>
              <a:defRPr sz="1400">
                <a:solidFill>
                  <a:schemeClr val="bg1">
                    <a:lumMod val="75000"/>
                  </a:schemeClr>
                </a:solidFill>
              </a:defRPr>
            </a:lvl1pPr>
          </a:lstStyle>
          <a:p>
            <a:r>
              <a:rPr lang="en-US"/>
              <a:t>Click icon to add media</a:t>
            </a:r>
            <a:endParaRPr lang="ru-RU" dirty="0"/>
          </a:p>
        </p:txBody>
      </p:sp>
      <p:sp>
        <p:nvSpPr>
          <p:cNvPr id="12" name="Graphic 4"/>
          <p:cNvSpPr/>
          <p:nvPr userDrawn="1"/>
        </p:nvSpPr>
        <p:spPr>
          <a:xfrm>
            <a:off x="11292631" y="6103003"/>
            <a:ext cx="910800" cy="144000"/>
          </a:xfrm>
          <a:custGeom>
            <a:avLst/>
            <a:gdLst>
              <a:gd name="connsiteX0" fmla="*/ 689134 w 695325"/>
              <a:gd name="connsiteY0" fmla="*/ 7144 h 114300"/>
              <a:gd name="connsiteX1" fmla="*/ 689134 w 695325"/>
              <a:gd name="connsiteY1" fmla="*/ 115729 h 114300"/>
              <a:gd name="connsiteX2" fmla="*/ 78581 w 695325"/>
              <a:gd name="connsiteY2" fmla="*/ 115729 h 114300"/>
              <a:gd name="connsiteX3" fmla="*/ 7144 w 695325"/>
              <a:gd name="connsiteY3" fmla="*/ 7144 h 114300"/>
            </a:gdLst>
            <a:ahLst/>
            <a:cxnLst>
              <a:cxn ang="0">
                <a:pos x="connsiteX0" y="connsiteY0"/>
              </a:cxn>
              <a:cxn ang="0">
                <a:pos x="connsiteX1" y="connsiteY1"/>
              </a:cxn>
              <a:cxn ang="0">
                <a:pos x="connsiteX2" y="connsiteY2"/>
              </a:cxn>
              <a:cxn ang="0">
                <a:pos x="connsiteX3" y="connsiteY3"/>
              </a:cxn>
            </a:cxnLst>
            <a:rect l="l" t="t" r="r" b="b"/>
            <a:pathLst>
              <a:path w="695325" h="114300">
                <a:moveTo>
                  <a:pt x="689134" y="7144"/>
                </a:moveTo>
                <a:lnTo>
                  <a:pt x="689134" y="115729"/>
                </a:lnTo>
                <a:lnTo>
                  <a:pt x="78581" y="115729"/>
                </a:lnTo>
                <a:lnTo>
                  <a:pt x="7144" y="7144"/>
                </a:lnTo>
                <a:close/>
              </a:path>
            </a:pathLst>
          </a:custGeom>
          <a:solidFill>
            <a:schemeClr val="bg2"/>
          </a:solidFill>
          <a:ln w="9525" cap="flat">
            <a:noFill/>
            <a:prstDash val="solid"/>
            <a:miter/>
          </a:ln>
        </p:spPr>
        <p:txBody>
          <a:bodyPr rtlCol="0" anchor="ctr"/>
          <a:lstStyle/>
          <a:p>
            <a:endParaRPr lang="ru-RU" sz="1800"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14" name="Freeform: Shape 13"/>
          <p:cNvSpPr/>
          <p:nvPr userDrawn="1"/>
        </p:nvSpPr>
        <p:spPr>
          <a:xfrm>
            <a:off x="3033191" y="0"/>
            <a:ext cx="9155635" cy="6858000"/>
          </a:xfrm>
          <a:custGeom>
            <a:avLst/>
            <a:gdLst>
              <a:gd name="connsiteX0" fmla="*/ 6636589 w 9155634"/>
              <a:gd name="connsiteY0" fmla="*/ 3511550 h 6858000"/>
              <a:gd name="connsiteX1" fmla="*/ 9155634 w 9155634"/>
              <a:gd name="connsiteY1" fmla="*/ 3511550 h 6858000"/>
              <a:gd name="connsiteX2" fmla="*/ 9155634 w 9155634"/>
              <a:gd name="connsiteY2" fmla="*/ 6858000 h 6858000"/>
              <a:gd name="connsiteX3" fmla="*/ 5196409 w 9155634"/>
              <a:gd name="connsiteY3" fmla="*/ 6858000 h 6858000"/>
              <a:gd name="connsiteX4" fmla="*/ 2101419 w 9155634"/>
              <a:gd name="connsiteY4" fmla="*/ 3511550 h 6858000"/>
              <a:gd name="connsiteX5" fmla="*/ 3591129 w 9155634"/>
              <a:gd name="connsiteY5" fmla="*/ 3511550 h 6858000"/>
              <a:gd name="connsiteX6" fmla="*/ 2150949 w 9155634"/>
              <a:gd name="connsiteY6" fmla="*/ 6858000 h 6858000"/>
              <a:gd name="connsiteX7" fmla="*/ 661239 w 9155634"/>
              <a:gd name="connsiteY7" fmla="*/ 6858000 h 6858000"/>
              <a:gd name="connsiteX8" fmla="*/ 8147889 w 9155634"/>
              <a:gd name="connsiteY8" fmla="*/ 0 h 6858000"/>
              <a:gd name="connsiteX9" fmla="*/ 9155634 w 9155634"/>
              <a:gd name="connsiteY9" fmla="*/ 0 h 6858000"/>
              <a:gd name="connsiteX10" fmla="*/ 9155634 w 9155634"/>
              <a:gd name="connsiteY10" fmla="*/ 3346450 h 6858000"/>
              <a:gd name="connsiteX11" fmla="*/ 6707709 w 9155634"/>
              <a:gd name="connsiteY11" fmla="*/ 3346450 h 6858000"/>
              <a:gd name="connsiteX12" fmla="*/ 5350079 w 9155634"/>
              <a:gd name="connsiteY12" fmla="*/ 0 h 6858000"/>
              <a:gd name="connsiteX13" fmla="*/ 7912939 w 9155634"/>
              <a:gd name="connsiteY13" fmla="*/ 0 h 6858000"/>
              <a:gd name="connsiteX14" fmla="*/ 4961459 w 9155634"/>
              <a:gd name="connsiteY14" fmla="*/ 6858000 h 6858000"/>
              <a:gd name="connsiteX15" fmla="*/ 2399869 w 9155634"/>
              <a:gd name="connsiteY15" fmla="*/ 6858000 h 6858000"/>
              <a:gd name="connsiteX16" fmla="*/ 3612719 w 9155634"/>
              <a:gd name="connsiteY16" fmla="*/ 0 h 6858000"/>
              <a:gd name="connsiteX17" fmla="*/ 5102429 w 9155634"/>
              <a:gd name="connsiteY17" fmla="*/ 0 h 6858000"/>
              <a:gd name="connsiteX18" fmla="*/ 3662249 w 9155634"/>
              <a:gd name="connsiteY18" fmla="*/ 3346450 h 6858000"/>
              <a:gd name="connsiteX19" fmla="*/ 2172539 w 9155634"/>
              <a:gd name="connsiteY19" fmla="*/ 3346450 h 6858000"/>
              <a:gd name="connsiteX20" fmla="*/ 2947249 w 9155634"/>
              <a:gd name="connsiteY20" fmla="*/ 0 h 6858000"/>
              <a:gd name="connsiteX21" fmla="*/ 3381579 w 9155634"/>
              <a:gd name="connsiteY21" fmla="*/ 0 h 6858000"/>
              <a:gd name="connsiteX22" fmla="*/ 430099 w 9155634"/>
              <a:gd name="connsiteY22" fmla="*/ 6858000 h 6858000"/>
              <a:gd name="connsiteX23" fmla="*/ 0 w 9155634"/>
              <a:gd name="connsiteY23"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9155634" h="6858000">
                <a:moveTo>
                  <a:pt x="6636589" y="3511550"/>
                </a:moveTo>
                <a:lnTo>
                  <a:pt x="9155634" y="3511550"/>
                </a:lnTo>
                <a:lnTo>
                  <a:pt x="9155634" y="6858000"/>
                </a:lnTo>
                <a:lnTo>
                  <a:pt x="5196409" y="6858000"/>
                </a:lnTo>
                <a:close/>
                <a:moveTo>
                  <a:pt x="2101419" y="3511550"/>
                </a:moveTo>
                <a:lnTo>
                  <a:pt x="3591129" y="3511550"/>
                </a:lnTo>
                <a:lnTo>
                  <a:pt x="2150949" y="6858000"/>
                </a:lnTo>
                <a:lnTo>
                  <a:pt x="661239" y="6858000"/>
                </a:lnTo>
                <a:close/>
                <a:moveTo>
                  <a:pt x="8147889" y="0"/>
                </a:moveTo>
                <a:lnTo>
                  <a:pt x="9155634" y="0"/>
                </a:lnTo>
                <a:lnTo>
                  <a:pt x="9155634" y="3346450"/>
                </a:lnTo>
                <a:lnTo>
                  <a:pt x="6707709" y="3346450"/>
                </a:lnTo>
                <a:close/>
                <a:moveTo>
                  <a:pt x="5350079" y="0"/>
                </a:moveTo>
                <a:lnTo>
                  <a:pt x="7912939" y="0"/>
                </a:lnTo>
                <a:lnTo>
                  <a:pt x="4961459" y="6858000"/>
                </a:lnTo>
                <a:lnTo>
                  <a:pt x="2399869" y="6858000"/>
                </a:lnTo>
                <a:close/>
                <a:moveTo>
                  <a:pt x="3612719" y="0"/>
                </a:moveTo>
                <a:lnTo>
                  <a:pt x="5102429" y="0"/>
                </a:lnTo>
                <a:lnTo>
                  <a:pt x="3662249" y="3346450"/>
                </a:lnTo>
                <a:lnTo>
                  <a:pt x="2172539" y="3346450"/>
                </a:lnTo>
                <a:close/>
                <a:moveTo>
                  <a:pt x="2947249" y="0"/>
                </a:moveTo>
                <a:lnTo>
                  <a:pt x="3381579" y="0"/>
                </a:lnTo>
                <a:lnTo>
                  <a:pt x="430099" y="6858000"/>
                </a:lnTo>
                <a:lnTo>
                  <a:pt x="0" y="6858000"/>
                </a:lnTo>
                <a:close/>
              </a:path>
            </a:pathLst>
          </a:custGeom>
          <a:solidFill>
            <a:schemeClr val="bg2">
              <a:alpha val="15000"/>
            </a:schemeClr>
          </a:solidFill>
          <a:ln w="12700" cap="flat">
            <a:noFill/>
            <a:prstDash val="solid"/>
            <a:miter/>
          </a:ln>
        </p:spPr>
        <p:txBody>
          <a:bodyPr rtlCol="0" anchor="ctr"/>
          <a:lstStyle/>
          <a:p>
            <a:pPr algn="l"/>
            <a:endParaRPr lang="en-US" sz="1800" dirty="0"/>
          </a:p>
        </p:txBody>
      </p:sp>
      <p:sp>
        <p:nvSpPr>
          <p:cNvPr id="22" name="Graphic 19"/>
          <p:cNvSpPr/>
          <p:nvPr/>
        </p:nvSpPr>
        <p:spPr>
          <a:xfrm>
            <a:off x="-10852" y="3369468"/>
            <a:ext cx="3722400" cy="144000"/>
          </a:xfrm>
          <a:custGeom>
            <a:avLst/>
            <a:gdLst>
              <a:gd name="connsiteX0" fmla="*/ 7144 w 2800350"/>
              <a:gd name="connsiteY0" fmla="*/ 7144 h 114300"/>
              <a:gd name="connsiteX1" fmla="*/ 7144 w 2800350"/>
              <a:gd name="connsiteY1" fmla="*/ 115729 h 114300"/>
              <a:gd name="connsiteX2" fmla="*/ 2726531 w 2800350"/>
              <a:gd name="connsiteY2" fmla="*/ 115729 h 114300"/>
              <a:gd name="connsiteX3" fmla="*/ 2797969 w 2800350"/>
              <a:gd name="connsiteY3" fmla="*/ 7144 h 114300"/>
            </a:gdLst>
            <a:ahLst/>
            <a:cxnLst>
              <a:cxn ang="0">
                <a:pos x="connsiteX0" y="connsiteY0"/>
              </a:cxn>
              <a:cxn ang="0">
                <a:pos x="connsiteX1" y="connsiteY1"/>
              </a:cxn>
              <a:cxn ang="0">
                <a:pos x="connsiteX2" y="connsiteY2"/>
              </a:cxn>
              <a:cxn ang="0">
                <a:pos x="connsiteX3" y="connsiteY3"/>
              </a:cxn>
            </a:cxnLst>
            <a:rect l="l" t="t" r="r" b="b"/>
            <a:pathLst>
              <a:path w="2800350" h="114300">
                <a:moveTo>
                  <a:pt x="7144" y="7144"/>
                </a:moveTo>
                <a:lnTo>
                  <a:pt x="7144" y="115729"/>
                </a:lnTo>
                <a:lnTo>
                  <a:pt x="2726531" y="115729"/>
                </a:lnTo>
                <a:lnTo>
                  <a:pt x="2797969" y="7144"/>
                </a:lnTo>
                <a:close/>
              </a:path>
            </a:pathLst>
          </a:custGeom>
          <a:solidFill>
            <a:schemeClr val="bg2">
              <a:alpha val="70000"/>
            </a:schemeClr>
          </a:solidFill>
          <a:ln w="9525" cap="flat">
            <a:noFill/>
            <a:prstDash val="solid"/>
            <a:miter/>
          </a:ln>
        </p:spPr>
        <p:txBody>
          <a:bodyPr rtlCol="0" anchor="ctr"/>
          <a:lstStyle/>
          <a:p>
            <a:r>
              <a:rPr lang="en-US" sz="1800" dirty="0"/>
              <a:t> </a:t>
            </a:r>
            <a:endParaRPr lang="ru-RU" sz="1800" dirty="0"/>
          </a:p>
        </p:txBody>
      </p:sp>
      <p:sp>
        <p:nvSpPr>
          <p:cNvPr id="26" name="Title 1"/>
          <p:cNvSpPr>
            <a:spLocks noGrp="1"/>
          </p:cNvSpPr>
          <p:nvPr>
            <p:ph type="title" hasCustomPrompt="1"/>
          </p:nvPr>
        </p:nvSpPr>
        <p:spPr>
          <a:xfrm>
            <a:off x="770021" y="1096346"/>
            <a:ext cx="10510755" cy="2281355"/>
          </a:xfrm>
        </p:spPr>
        <p:txBody>
          <a:bodyPr>
            <a:noAutofit/>
          </a:bodyPr>
          <a:lstStyle>
            <a:lvl1pPr algn="l">
              <a:defRPr sz="7000" b="1">
                <a:solidFill>
                  <a:schemeClr val="bg1"/>
                </a:solidFill>
              </a:defRPr>
            </a:lvl1pPr>
          </a:lstStyle>
          <a:p>
            <a:r>
              <a:rPr lang="en-US" dirty="0"/>
              <a:t>PRESENTATION</a:t>
            </a:r>
            <a:br>
              <a:rPr lang="ru-RU" dirty="0"/>
            </a:br>
            <a:r>
              <a:rPr lang="en-US" dirty="0"/>
              <a:t>TITLE</a:t>
            </a:r>
            <a:endParaRPr lang="ru-RU" dirty="0"/>
          </a:p>
        </p:txBody>
      </p:sp>
      <p:sp>
        <p:nvSpPr>
          <p:cNvPr id="15" name="Subtitle 2"/>
          <p:cNvSpPr>
            <a:spLocks noGrp="1"/>
          </p:cNvSpPr>
          <p:nvPr>
            <p:ph type="subTitle" idx="1"/>
          </p:nvPr>
        </p:nvSpPr>
        <p:spPr>
          <a:xfrm>
            <a:off x="770022" y="3773556"/>
            <a:ext cx="10090287" cy="1101897"/>
          </a:xfrm>
        </p:spPr>
        <p:txBody>
          <a:bodyPr vert="horz" lIns="91440" tIns="45720" rIns="91440" bIns="45720" rtlCol="0">
            <a:noAutofit/>
          </a:bodyPr>
          <a:lstStyle>
            <a:lvl1pPr marL="0" indent="0">
              <a:buNone/>
              <a:defRPr lang="en-US" sz="3500" b="0" i="0"/>
            </a:lvl1pPr>
          </a:lstStyle>
          <a:p>
            <a:pPr marL="228600" lvl="0" indent="-228600"/>
            <a:r>
              <a:rPr lang="en-US"/>
              <a:t>Click to edit Master subtitle style</a:t>
            </a:r>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9" name="Freeform: Shape 8"/>
          <p:cNvSpPr/>
          <p:nvPr userDrawn="1"/>
        </p:nvSpPr>
        <p:spPr>
          <a:xfrm>
            <a:off x="-1" y="172278"/>
            <a:ext cx="12192000" cy="6559826"/>
          </a:xfrm>
          <a:custGeom>
            <a:avLst/>
            <a:gdLst>
              <a:gd name="connsiteX0" fmla="*/ 5864259 w 12192000"/>
              <a:gd name="connsiteY0" fmla="*/ 2854132 h 6559826"/>
              <a:gd name="connsiteX1" fmla="*/ 5864259 w 12192000"/>
              <a:gd name="connsiteY1" fmla="*/ 5342062 h 6559826"/>
              <a:gd name="connsiteX2" fmla="*/ 6907 w 12192000"/>
              <a:gd name="connsiteY2" fmla="*/ 6559826 h 6559826"/>
              <a:gd name="connsiteX3" fmla="*/ 0 w 12192000"/>
              <a:gd name="connsiteY3" fmla="*/ 6559826 h 6559826"/>
              <a:gd name="connsiteX4" fmla="*/ 0 w 12192000"/>
              <a:gd name="connsiteY4" fmla="*/ 4073332 h 6559826"/>
              <a:gd name="connsiteX5" fmla="*/ 12192000 w 12192000"/>
              <a:gd name="connsiteY5" fmla="*/ 2685378 h 6559826"/>
              <a:gd name="connsiteX6" fmla="*/ 12192000 w 12192000"/>
              <a:gd name="connsiteY6" fmla="*/ 5173308 h 6559826"/>
              <a:gd name="connsiteX7" fmla="*/ 6104805 w 12192000"/>
              <a:gd name="connsiteY7" fmla="*/ 6429182 h 6559826"/>
              <a:gd name="connsiteX8" fmla="*/ 6104805 w 12192000"/>
              <a:gd name="connsiteY8" fmla="*/ 3941252 h 6559826"/>
              <a:gd name="connsiteX9" fmla="*/ 11991762 w 12192000"/>
              <a:gd name="connsiteY9" fmla="*/ 0 h 6559826"/>
              <a:gd name="connsiteX10" fmla="*/ 12192000 w 12192000"/>
              <a:gd name="connsiteY10" fmla="*/ 0 h 6559826"/>
              <a:gd name="connsiteX11" fmla="*/ 12192000 w 12192000"/>
              <a:gd name="connsiteY11" fmla="*/ 2446611 h 6559826"/>
              <a:gd name="connsiteX12" fmla="*/ 6104805 w 12192000"/>
              <a:gd name="connsiteY12" fmla="*/ 3701222 h 6559826"/>
              <a:gd name="connsiteX13" fmla="*/ 6104805 w 12192000"/>
              <a:gd name="connsiteY13" fmla="*/ 1214562 h 655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6559826">
                <a:moveTo>
                  <a:pt x="5864259" y="2854132"/>
                </a:moveTo>
                <a:lnTo>
                  <a:pt x="5864259" y="5342062"/>
                </a:lnTo>
                <a:lnTo>
                  <a:pt x="6907" y="6559826"/>
                </a:lnTo>
                <a:lnTo>
                  <a:pt x="0" y="6559826"/>
                </a:lnTo>
                <a:lnTo>
                  <a:pt x="0" y="4073332"/>
                </a:lnTo>
                <a:close/>
                <a:moveTo>
                  <a:pt x="12192000" y="2685378"/>
                </a:moveTo>
                <a:lnTo>
                  <a:pt x="12192000" y="5173308"/>
                </a:lnTo>
                <a:lnTo>
                  <a:pt x="6104805" y="6429182"/>
                </a:lnTo>
                <a:lnTo>
                  <a:pt x="6104805" y="3941252"/>
                </a:lnTo>
                <a:close/>
                <a:moveTo>
                  <a:pt x="11991762" y="0"/>
                </a:moveTo>
                <a:lnTo>
                  <a:pt x="12192000" y="0"/>
                </a:lnTo>
                <a:lnTo>
                  <a:pt x="12192000" y="2446611"/>
                </a:lnTo>
                <a:lnTo>
                  <a:pt x="6104805" y="3701222"/>
                </a:lnTo>
                <a:lnTo>
                  <a:pt x="6104805" y="1214562"/>
                </a:lnTo>
                <a:close/>
              </a:path>
            </a:pathLst>
          </a:custGeom>
          <a:solidFill>
            <a:schemeClr val="bg2">
              <a:alpha val="15000"/>
            </a:schemeClr>
          </a:solidFill>
          <a:ln w="12700" cap="flat">
            <a:noFill/>
            <a:prstDash val="solid"/>
            <a:miter/>
          </a:ln>
        </p:spPr>
        <p:txBody>
          <a:bodyPr rtlCol="0" anchor="ctr"/>
          <a:lstStyle/>
          <a:p>
            <a:pPr algn="l"/>
            <a:endParaRPr lang="en-US" sz="1800" dirty="0"/>
          </a:p>
        </p:txBody>
      </p:sp>
      <p:sp>
        <p:nvSpPr>
          <p:cNvPr id="2" name="Title 1"/>
          <p:cNvSpPr>
            <a:spLocks noGrp="1"/>
          </p:cNvSpPr>
          <p:nvPr>
            <p:ph type="title" hasCustomPrompt="1"/>
          </p:nvPr>
        </p:nvSpPr>
        <p:spPr>
          <a:xfrm>
            <a:off x="777241" y="1033272"/>
            <a:ext cx="5056083" cy="782638"/>
          </a:xfrm>
        </p:spPr>
        <p:txBody>
          <a:bodyPr>
            <a:normAutofit/>
          </a:bodyPr>
          <a:lstStyle>
            <a:lvl1pPr algn="l">
              <a:defRPr sz="4000" b="1">
                <a:solidFill>
                  <a:schemeClr val="bg1"/>
                </a:solidFill>
              </a:defRPr>
            </a:lvl1pPr>
          </a:lstStyle>
          <a:p>
            <a:r>
              <a:rPr lang="en-US" dirty="0"/>
              <a:t>DIVIDER SLIDE</a:t>
            </a:r>
            <a:endParaRPr lang="ru-RU" dirty="0"/>
          </a:p>
        </p:txBody>
      </p:sp>
      <p:sp>
        <p:nvSpPr>
          <p:cNvPr id="3" name="Slide Number Placeholder 2"/>
          <p:cNvSpPr>
            <a:spLocks noGrp="1"/>
          </p:cNvSpPr>
          <p:nvPr>
            <p:ph type="sldNum" sz="quarter" idx="10"/>
          </p:nvPr>
        </p:nvSpPr>
        <p:spPr/>
        <p:txBody>
          <a:bodyPr/>
          <a:lstStyle/>
          <a:p>
            <a:fld id="{D495E168-DA5E-4888-8D8A-92B118324C14}" type="slidenum">
              <a:rPr lang="ru-RU" smtClean="0"/>
            </a:fld>
            <a:endParaRPr lang="ru-RU" dirty="0"/>
          </a:p>
        </p:txBody>
      </p:sp>
      <p:sp>
        <p:nvSpPr>
          <p:cNvPr id="15" name="Graphic 4"/>
          <p:cNvSpPr/>
          <p:nvPr/>
        </p:nvSpPr>
        <p:spPr>
          <a:xfrm>
            <a:off x="11292631" y="6103003"/>
            <a:ext cx="910800" cy="144000"/>
          </a:xfrm>
          <a:custGeom>
            <a:avLst/>
            <a:gdLst>
              <a:gd name="connsiteX0" fmla="*/ 689134 w 695325"/>
              <a:gd name="connsiteY0" fmla="*/ 7144 h 114300"/>
              <a:gd name="connsiteX1" fmla="*/ 689134 w 695325"/>
              <a:gd name="connsiteY1" fmla="*/ 115729 h 114300"/>
              <a:gd name="connsiteX2" fmla="*/ 78581 w 695325"/>
              <a:gd name="connsiteY2" fmla="*/ 115729 h 114300"/>
              <a:gd name="connsiteX3" fmla="*/ 7144 w 695325"/>
              <a:gd name="connsiteY3" fmla="*/ 7144 h 114300"/>
            </a:gdLst>
            <a:ahLst/>
            <a:cxnLst>
              <a:cxn ang="0">
                <a:pos x="connsiteX0" y="connsiteY0"/>
              </a:cxn>
              <a:cxn ang="0">
                <a:pos x="connsiteX1" y="connsiteY1"/>
              </a:cxn>
              <a:cxn ang="0">
                <a:pos x="connsiteX2" y="connsiteY2"/>
              </a:cxn>
              <a:cxn ang="0">
                <a:pos x="connsiteX3" y="connsiteY3"/>
              </a:cxn>
            </a:cxnLst>
            <a:rect l="l" t="t" r="r" b="b"/>
            <a:pathLst>
              <a:path w="695325" h="114300">
                <a:moveTo>
                  <a:pt x="689134" y="7144"/>
                </a:moveTo>
                <a:lnTo>
                  <a:pt x="689134" y="115729"/>
                </a:lnTo>
                <a:lnTo>
                  <a:pt x="78581" y="115729"/>
                </a:lnTo>
                <a:lnTo>
                  <a:pt x="7144" y="7144"/>
                </a:lnTo>
                <a:close/>
              </a:path>
            </a:pathLst>
          </a:custGeom>
          <a:solidFill>
            <a:schemeClr val="bg2"/>
          </a:solidFill>
          <a:ln w="9525" cap="flat">
            <a:noFill/>
            <a:prstDash val="solid"/>
            <a:miter/>
          </a:ln>
        </p:spPr>
        <p:txBody>
          <a:bodyPr rtlCol="0" anchor="ctr"/>
          <a:lstStyle/>
          <a:p>
            <a:endParaRPr lang="ru-RU" sz="1800" dirty="0"/>
          </a:p>
        </p:txBody>
      </p:sp>
      <p:sp>
        <p:nvSpPr>
          <p:cNvPr id="17" name="Graphic 15"/>
          <p:cNvSpPr/>
          <p:nvPr/>
        </p:nvSpPr>
        <p:spPr>
          <a:xfrm>
            <a:off x="-11175" y="1947672"/>
            <a:ext cx="5274000" cy="73100"/>
          </a:xfrm>
          <a:custGeom>
            <a:avLst/>
            <a:gdLst>
              <a:gd name="connsiteX0" fmla="*/ 9138 w 5056083"/>
              <a:gd name="connsiteY0" fmla="*/ 9137 h 73099"/>
              <a:gd name="connsiteX1" fmla="*/ 9138 w 5056083"/>
              <a:gd name="connsiteY1" fmla="*/ 67617 h 73099"/>
              <a:gd name="connsiteX2" fmla="*/ 5018925 w 5056083"/>
              <a:gd name="connsiteY2" fmla="*/ 67617 h 73099"/>
              <a:gd name="connsiteX3" fmla="*/ 5057911 w 5056083"/>
              <a:gd name="connsiteY3" fmla="*/ 9137 h 73099"/>
            </a:gdLst>
            <a:ahLst/>
            <a:cxnLst>
              <a:cxn ang="0">
                <a:pos x="connsiteX0" y="connsiteY0"/>
              </a:cxn>
              <a:cxn ang="0">
                <a:pos x="connsiteX1" y="connsiteY1"/>
              </a:cxn>
              <a:cxn ang="0">
                <a:pos x="connsiteX2" y="connsiteY2"/>
              </a:cxn>
              <a:cxn ang="0">
                <a:pos x="connsiteX3" y="connsiteY3"/>
              </a:cxn>
            </a:cxnLst>
            <a:rect l="l" t="t" r="r" b="b"/>
            <a:pathLst>
              <a:path w="5056083" h="73099">
                <a:moveTo>
                  <a:pt x="9138" y="9137"/>
                </a:moveTo>
                <a:lnTo>
                  <a:pt x="9138" y="67617"/>
                </a:lnTo>
                <a:lnTo>
                  <a:pt x="5018925" y="67617"/>
                </a:lnTo>
                <a:lnTo>
                  <a:pt x="5057911" y="9137"/>
                </a:lnTo>
                <a:close/>
              </a:path>
            </a:pathLst>
          </a:custGeom>
          <a:solidFill>
            <a:schemeClr val="bg2">
              <a:alpha val="70000"/>
            </a:schemeClr>
          </a:solidFill>
          <a:ln w="9525" cap="flat">
            <a:noFill/>
            <a:prstDash val="solid"/>
            <a:miter/>
          </a:ln>
        </p:spPr>
        <p:txBody>
          <a:bodyPr rtlCol="0" anchor="ctr"/>
          <a:lstStyle/>
          <a:p>
            <a:endParaRPr lang="ru-RU" sz="1800" dirty="0"/>
          </a:p>
        </p:txBody>
      </p:sp>
      <p:sp>
        <p:nvSpPr>
          <p:cNvPr id="10" name="Text Placeholder 2"/>
          <p:cNvSpPr>
            <a:spLocks noGrp="1"/>
          </p:cNvSpPr>
          <p:nvPr>
            <p:ph type="body" idx="1"/>
          </p:nvPr>
        </p:nvSpPr>
        <p:spPr>
          <a:xfrm>
            <a:off x="777240" y="2225393"/>
            <a:ext cx="5110693" cy="782638"/>
          </a:xfrm>
        </p:spPr>
        <p:txBody>
          <a:bodyPr vert="horz" lIns="91440" tIns="45720" rIns="91440" bIns="45720" rtlCol="0">
            <a:normAutofit/>
          </a:bodyPr>
          <a:lstStyle>
            <a:lvl1pPr marL="0" indent="0">
              <a:buNone/>
              <a:defRPr lang="en-US" sz="2200"/>
            </a:lvl1pPr>
          </a:lstStyle>
          <a:p>
            <a:pPr marL="228600" lvl="0" indent="-228600"/>
            <a:r>
              <a:rPr lang="en-US"/>
              <a:t>Click to edit Master text styles</a:t>
            </a:r>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grpSp>
        <p:nvGrpSpPr>
          <p:cNvPr id="11" name="Graphic 1"/>
          <p:cNvGrpSpPr/>
          <p:nvPr userDrawn="1"/>
        </p:nvGrpSpPr>
        <p:grpSpPr>
          <a:xfrm>
            <a:off x="0" y="0"/>
            <a:ext cx="12192000" cy="6858000"/>
            <a:chOff x="0" y="0"/>
            <a:chExt cx="12192000" cy="6858000"/>
          </a:xfrm>
        </p:grpSpPr>
        <p:sp>
          <p:nvSpPr>
            <p:cNvPr id="12" name="Freeform: Shape 11"/>
            <p:cNvSpPr/>
            <p:nvPr/>
          </p:nvSpPr>
          <p:spPr>
            <a:xfrm>
              <a:off x="-12700" y="-12700"/>
              <a:ext cx="12217400" cy="6883400"/>
            </a:xfrm>
            <a:custGeom>
              <a:avLst/>
              <a:gdLst>
                <a:gd name="connsiteX0" fmla="*/ 12700 w 12217400"/>
                <a:gd name="connsiteY0" fmla="*/ 12700 h 6883400"/>
                <a:gd name="connsiteX1" fmla="*/ 12700 w 12217400"/>
                <a:gd name="connsiteY1" fmla="*/ 6870700 h 6883400"/>
                <a:gd name="connsiteX2" fmla="*/ 12205970 w 12217400"/>
                <a:gd name="connsiteY2" fmla="*/ 6870700 h 6883400"/>
                <a:gd name="connsiteX3" fmla="*/ 12205970 w 12217400"/>
                <a:gd name="connsiteY3" fmla="*/ 12700 h 6883400"/>
                <a:gd name="connsiteX4" fmla="*/ 12700 w 12217400"/>
                <a:gd name="connsiteY4" fmla="*/ 12700 h 6883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7400" h="6883400">
                  <a:moveTo>
                    <a:pt x="12700" y="12700"/>
                  </a:moveTo>
                  <a:lnTo>
                    <a:pt x="12700" y="6870700"/>
                  </a:lnTo>
                  <a:lnTo>
                    <a:pt x="12205970" y="6870700"/>
                  </a:lnTo>
                  <a:lnTo>
                    <a:pt x="12205970" y="12700"/>
                  </a:lnTo>
                  <a:lnTo>
                    <a:pt x="12700" y="12700"/>
                  </a:lnTo>
                  <a:close/>
                </a:path>
              </a:pathLst>
            </a:custGeom>
            <a:solidFill>
              <a:schemeClr val="accent6"/>
            </a:solidFill>
            <a:ln w="12700" cap="flat">
              <a:noFill/>
              <a:prstDash val="solid"/>
              <a:miter/>
            </a:ln>
          </p:spPr>
          <p:txBody>
            <a:bodyPr rtlCol="0" anchor="ctr"/>
            <a:lstStyle/>
            <a:p>
              <a:endParaRPr lang="ru-RU" sz="1800" dirty="0"/>
            </a:p>
          </p:txBody>
        </p:sp>
        <p:sp>
          <p:nvSpPr>
            <p:cNvPr id="13" name="Freeform: Shape 12"/>
            <p:cNvSpPr/>
            <p:nvPr/>
          </p:nvSpPr>
          <p:spPr>
            <a:xfrm>
              <a:off x="4178300" y="-12700"/>
              <a:ext cx="7289800" cy="6883400"/>
            </a:xfrm>
            <a:custGeom>
              <a:avLst/>
              <a:gdLst>
                <a:gd name="connsiteX0" fmla="*/ 5063490 w 7289800"/>
                <a:gd name="connsiteY0" fmla="*/ 12700 h 6883400"/>
                <a:gd name="connsiteX1" fmla="*/ 2499360 w 7289800"/>
                <a:gd name="connsiteY1" fmla="*/ 6870700 h 6883400"/>
                <a:gd name="connsiteX2" fmla="*/ 4721860 w 7289800"/>
                <a:gd name="connsiteY2" fmla="*/ 6870700 h 6883400"/>
                <a:gd name="connsiteX3" fmla="*/ 7285990 w 7289800"/>
                <a:gd name="connsiteY3" fmla="*/ 12700 h 6883400"/>
                <a:gd name="connsiteX4" fmla="*/ 5063490 w 7289800"/>
                <a:gd name="connsiteY4" fmla="*/ 12700 h 6883400"/>
                <a:gd name="connsiteX5" fmla="*/ 12700 w 7289800"/>
                <a:gd name="connsiteY5" fmla="*/ 6870700 h 6883400"/>
                <a:gd name="connsiteX6" fmla="*/ 2235200 w 7289800"/>
                <a:gd name="connsiteY6" fmla="*/ 6870700 h 6883400"/>
                <a:gd name="connsiteX7" fmla="*/ 4799331 w 7289800"/>
                <a:gd name="connsiteY7" fmla="*/ 12700 h 6883400"/>
                <a:gd name="connsiteX8" fmla="*/ 2576830 w 7289800"/>
                <a:gd name="connsiteY8" fmla="*/ 12700 h 6883400"/>
                <a:gd name="connsiteX9" fmla="*/ 12700 w 7289800"/>
                <a:gd name="connsiteY9" fmla="*/ 6870700 h 688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89800" h="6883400">
                  <a:moveTo>
                    <a:pt x="5063490" y="12700"/>
                  </a:moveTo>
                  <a:lnTo>
                    <a:pt x="2499360" y="6870700"/>
                  </a:lnTo>
                  <a:lnTo>
                    <a:pt x="4721860" y="6870700"/>
                  </a:lnTo>
                  <a:lnTo>
                    <a:pt x="7285990" y="12700"/>
                  </a:lnTo>
                  <a:lnTo>
                    <a:pt x="5063490" y="12700"/>
                  </a:lnTo>
                  <a:close/>
                  <a:moveTo>
                    <a:pt x="12700" y="6870700"/>
                  </a:moveTo>
                  <a:lnTo>
                    <a:pt x="2235200" y="6870700"/>
                  </a:lnTo>
                  <a:lnTo>
                    <a:pt x="4799331" y="12700"/>
                  </a:lnTo>
                  <a:lnTo>
                    <a:pt x="2576830" y="12700"/>
                  </a:lnTo>
                  <a:lnTo>
                    <a:pt x="12700" y="6870700"/>
                  </a:lnTo>
                  <a:close/>
                </a:path>
              </a:pathLst>
            </a:custGeom>
            <a:solidFill>
              <a:schemeClr val="bg2">
                <a:alpha val="15000"/>
              </a:schemeClr>
            </a:solidFill>
            <a:ln w="12700" cap="flat">
              <a:noFill/>
              <a:prstDash val="solid"/>
              <a:miter/>
            </a:ln>
          </p:spPr>
          <p:txBody>
            <a:bodyPr rtlCol="0" anchor="ctr"/>
            <a:lstStyle/>
            <a:p>
              <a:endParaRPr lang="ru-RU" sz="1800" dirty="0"/>
            </a:p>
          </p:txBody>
        </p:sp>
      </p:grpSp>
      <p:sp>
        <p:nvSpPr>
          <p:cNvPr id="3" name="Slide Number Placeholder 2"/>
          <p:cNvSpPr>
            <a:spLocks noGrp="1"/>
          </p:cNvSpPr>
          <p:nvPr>
            <p:ph type="sldNum" sz="quarter" idx="10"/>
          </p:nvPr>
        </p:nvSpPr>
        <p:spPr/>
        <p:txBody>
          <a:bodyPr/>
          <a:lstStyle/>
          <a:p>
            <a:fld id="{D495E168-DA5E-4888-8D8A-92B118324C14}" type="slidenum">
              <a:rPr lang="ru-RU" smtClean="0"/>
            </a:fld>
            <a:endParaRPr lang="ru-RU" dirty="0"/>
          </a:p>
        </p:txBody>
      </p:sp>
      <p:sp>
        <p:nvSpPr>
          <p:cNvPr id="20" name="Graphic 4"/>
          <p:cNvSpPr/>
          <p:nvPr userDrawn="1"/>
        </p:nvSpPr>
        <p:spPr>
          <a:xfrm>
            <a:off x="11292631" y="6103003"/>
            <a:ext cx="910800" cy="144000"/>
          </a:xfrm>
          <a:custGeom>
            <a:avLst/>
            <a:gdLst>
              <a:gd name="connsiteX0" fmla="*/ 689134 w 695325"/>
              <a:gd name="connsiteY0" fmla="*/ 7144 h 114300"/>
              <a:gd name="connsiteX1" fmla="*/ 689134 w 695325"/>
              <a:gd name="connsiteY1" fmla="*/ 115729 h 114300"/>
              <a:gd name="connsiteX2" fmla="*/ 78581 w 695325"/>
              <a:gd name="connsiteY2" fmla="*/ 115729 h 114300"/>
              <a:gd name="connsiteX3" fmla="*/ 7144 w 695325"/>
              <a:gd name="connsiteY3" fmla="*/ 7144 h 114300"/>
            </a:gdLst>
            <a:ahLst/>
            <a:cxnLst>
              <a:cxn ang="0">
                <a:pos x="connsiteX0" y="connsiteY0"/>
              </a:cxn>
              <a:cxn ang="0">
                <a:pos x="connsiteX1" y="connsiteY1"/>
              </a:cxn>
              <a:cxn ang="0">
                <a:pos x="connsiteX2" y="connsiteY2"/>
              </a:cxn>
              <a:cxn ang="0">
                <a:pos x="connsiteX3" y="connsiteY3"/>
              </a:cxn>
            </a:cxnLst>
            <a:rect l="l" t="t" r="r" b="b"/>
            <a:pathLst>
              <a:path w="695325" h="114300">
                <a:moveTo>
                  <a:pt x="689134" y="7144"/>
                </a:moveTo>
                <a:lnTo>
                  <a:pt x="689134" y="115729"/>
                </a:lnTo>
                <a:lnTo>
                  <a:pt x="78581" y="115729"/>
                </a:lnTo>
                <a:lnTo>
                  <a:pt x="7144" y="7144"/>
                </a:lnTo>
                <a:close/>
              </a:path>
            </a:pathLst>
          </a:custGeom>
          <a:solidFill>
            <a:schemeClr val="bg2"/>
          </a:solidFill>
          <a:ln w="9525" cap="flat">
            <a:noFill/>
            <a:prstDash val="solid"/>
            <a:miter/>
          </a:ln>
        </p:spPr>
        <p:txBody>
          <a:bodyPr rtlCol="0" anchor="ctr"/>
          <a:lstStyle/>
          <a:p>
            <a:endParaRPr lang="ru-RU" sz="1800" dirty="0"/>
          </a:p>
        </p:txBody>
      </p:sp>
      <p:sp>
        <p:nvSpPr>
          <p:cNvPr id="14" name="Graphic 15"/>
          <p:cNvSpPr/>
          <p:nvPr userDrawn="1"/>
        </p:nvSpPr>
        <p:spPr>
          <a:xfrm>
            <a:off x="-11175" y="1947672"/>
            <a:ext cx="5274000" cy="73100"/>
          </a:xfrm>
          <a:custGeom>
            <a:avLst/>
            <a:gdLst>
              <a:gd name="connsiteX0" fmla="*/ 9138 w 5056083"/>
              <a:gd name="connsiteY0" fmla="*/ 9137 h 73099"/>
              <a:gd name="connsiteX1" fmla="*/ 9138 w 5056083"/>
              <a:gd name="connsiteY1" fmla="*/ 67617 h 73099"/>
              <a:gd name="connsiteX2" fmla="*/ 5018925 w 5056083"/>
              <a:gd name="connsiteY2" fmla="*/ 67617 h 73099"/>
              <a:gd name="connsiteX3" fmla="*/ 5057911 w 5056083"/>
              <a:gd name="connsiteY3" fmla="*/ 9137 h 73099"/>
            </a:gdLst>
            <a:ahLst/>
            <a:cxnLst>
              <a:cxn ang="0">
                <a:pos x="connsiteX0" y="connsiteY0"/>
              </a:cxn>
              <a:cxn ang="0">
                <a:pos x="connsiteX1" y="connsiteY1"/>
              </a:cxn>
              <a:cxn ang="0">
                <a:pos x="connsiteX2" y="connsiteY2"/>
              </a:cxn>
              <a:cxn ang="0">
                <a:pos x="connsiteX3" y="connsiteY3"/>
              </a:cxn>
            </a:cxnLst>
            <a:rect l="l" t="t" r="r" b="b"/>
            <a:pathLst>
              <a:path w="5056083" h="73099">
                <a:moveTo>
                  <a:pt x="9138" y="9137"/>
                </a:moveTo>
                <a:lnTo>
                  <a:pt x="9138" y="67617"/>
                </a:lnTo>
                <a:lnTo>
                  <a:pt x="5018925" y="67617"/>
                </a:lnTo>
                <a:lnTo>
                  <a:pt x="5057911" y="9137"/>
                </a:lnTo>
                <a:close/>
              </a:path>
            </a:pathLst>
          </a:custGeom>
          <a:solidFill>
            <a:schemeClr val="bg2">
              <a:alpha val="70000"/>
            </a:schemeClr>
          </a:solidFill>
          <a:ln w="9525" cap="flat">
            <a:noFill/>
            <a:prstDash val="solid"/>
            <a:miter/>
          </a:ln>
        </p:spPr>
        <p:txBody>
          <a:bodyPr rtlCol="0" anchor="ctr"/>
          <a:lstStyle/>
          <a:p>
            <a:endParaRPr lang="ru-RU" sz="1800" dirty="0"/>
          </a:p>
        </p:txBody>
      </p:sp>
      <p:sp>
        <p:nvSpPr>
          <p:cNvPr id="2" name="Title 1"/>
          <p:cNvSpPr>
            <a:spLocks noGrp="1"/>
          </p:cNvSpPr>
          <p:nvPr>
            <p:ph type="title"/>
          </p:nvPr>
        </p:nvSpPr>
        <p:spPr/>
        <p:txBody>
          <a:bodyPr anchor="b"/>
          <a:lstStyle/>
          <a:p>
            <a:r>
              <a:rPr lang="en-US"/>
              <a:t>Click to edit Master title style</a:t>
            </a:r>
            <a:endParaRPr lang="en-US"/>
          </a:p>
        </p:txBody>
      </p:sp>
      <p:sp>
        <p:nvSpPr>
          <p:cNvPr id="10" name="Content Placeholder 2"/>
          <p:cNvSpPr>
            <a:spLocks noGrp="1"/>
          </p:cNvSpPr>
          <p:nvPr>
            <p:ph idx="1"/>
          </p:nvPr>
        </p:nvSpPr>
        <p:spPr>
          <a:xfrm>
            <a:off x="838200" y="2277757"/>
            <a:ext cx="10515600" cy="3899207"/>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grpSp>
        <p:nvGrpSpPr>
          <p:cNvPr id="11" name="Graphic 1"/>
          <p:cNvGrpSpPr/>
          <p:nvPr userDrawn="1"/>
        </p:nvGrpSpPr>
        <p:grpSpPr>
          <a:xfrm>
            <a:off x="0" y="0"/>
            <a:ext cx="12192000" cy="6858000"/>
            <a:chOff x="0" y="0"/>
            <a:chExt cx="12192000" cy="6858000"/>
          </a:xfrm>
        </p:grpSpPr>
        <p:sp>
          <p:nvSpPr>
            <p:cNvPr id="12" name="Freeform: Shape 11"/>
            <p:cNvSpPr/>
            <p:nvPr/>
          </p:nvSpPr>
          <p:spPr>
            <a:xfrm>
              <a:off x="-12700" y="-12700"/>
              <a:ext cx="12217400" cy="6883400"/>
            </a:xfrm>
            <a:custGeom>
              <a:avLst/>
              <a:gdLst>
                <a:gd name="connsiteX0" fmla="*/ 12700 w 12217400"/>
                <a:gd name="connsiteY0" fmla="*/ 12700 h 6883400"/>
                <a:gd name="connsiteX1" fmla="*/ 12700 w 12217400"/>
                <a:gd name="connsiteY1" fmla="*/ 6870700 h 6883400"/>
                <a:gd name="connsiteX2" fmla="*/ 12205970 w 12217400"/>
                <a:gd name="connsiteY2" fmla="*/ 6870700 h 6883400"/>
                <a:gd name="connsiteX3" fmla="*/ 12205970 w 12217400"/>
                <a:gd name="connsiteY3" fmla="*/ 12700 h 6883400"/>
                <a:gd name="connsiteX4" fmla="*/ 12700 w 12217400"/>
                <a:gd name="connsiteY4" fmla="*/ 12700 h 6883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7400" h="6883400">
                  <a:moveTo>
                    <a:pt x="12700" y="12700"/>
                  </a:moveTo>
                  <a:lnTo>
                    <a:pt x="12700" y="6870700"/>
                  </a:lnTo>
                  <a:lnTo>
                    <a:pt x="12205970" y="6870700"/>
                  </a:lnTo>
                  <a:lnTo>
                    <a:pt x="12205970" y="12700"/>
                  </a:lnTo>
                  <a:lnTo>
                    <a:pt x="12700" y="12700"/>
                  </a:lnTo>
                  <a:close/>
                </a:path>
              </a:pathLst>
            </a:custGeom>
            <a:solidFill>
              <a:schemeClr val="accent6"/>
            </a:solidFill>
            <a:ln w="12700" cap="flat">
              <a:noFill/>
              <a:prstDash val="solid"/>
              <a:miter/>
            </a:ln>
          </p:spPr>
          <p:txBody>
            <a:bodyPr rtlCol="0" anchor="ctr"/>
            <a:lstStyle/>
            <a:p>
              <a:endParaRPr lang="ru-RU" sz="1800" dirty="0"/>
            </a:p>
          </p:txBody>
        </p:sp>
        <p:sp>
          <p:nvSpPr>
            <p:cNvPr id="13" name="Freeform: Shape 12"/>
            <p:cNvSpPr/>
            <p:nvPr/>
          </p:nvSpPr>
          <p:spPr>
            <a:xfrm>
              <a:off x="4178300" y="-12700"/>
              <a:ext cx="7289800" cy="6883400"/>
            </a:xfrm>
            <a:custGeom>
              <a:avLst/>
              <a:gdLst>
                <a:gd name="connsiteX0" fmla="*/ 5063490 w 7289800"/>
                <a:gd name="connsiteY0" fmla="*/ 12700 h 6883400"/>
                <a:gd name="connsiteX1" fmla="*/ 2499360 w 7289800"/>
                <a:gd name="connsiteY1" fmla="*/ 6870700 h 6883400"/>
                <a:gd name="connsiteX2" fmla="*/ 4721860 w 7289800"/>
                <a:gd name="connsiteY2" fmla="*/ 6870700 h 6883400"/>
                <a:gd name="connsiteX3" fmla="*/ 7285990 w 7289800"/>
                <a:gd name="connsiteY3" fmla="*/ 12700 h 6883400"/>
                <a:gd name="connsiteX4" fmla="*/ 5063490 w 7289800"/>
                <a:gd name="connsiteY4" fmla="*/ 12700 h 6883400"/>
                <a:gd name="connsiteX5" fmla="*/ 12700 w 7289800"/>
                <a:gd name="connsiteY5" fmla="*/ 6870700 h 6883400"/>
                <a:gd name="connsiteX6" fmla="*/ 2235200 w 7289800"/>
                <a:gd name="connsiteY6" fmla="*/ 6870700 h 6883400"/>
                <a:gd name="connsiteX7" fmla="*/ 4799331 w 7289800"/>
                <a:gd name="connsiteY7" fmla="*/ 12700 h 6883400"/>
                <a:gd name="connsiteX8" fmla="*/ 2576830 w 7289800"/>
                <a:gd name="connsiteY8" fmla="*/ 12700 h 6883400"/>
                <a:gd name="connsiteX9" fmla="*/ 12700 w 7289800"/>
                <a:gd name="connsiteY9" fmla="*/ 6870700 h 688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89800" h="6883400">
                  <a:moveTo>
                    <a:pt x="5063490" y="12700"/>
                  </a:moveTo>
                  <a:lnTo>
                    <a:pt x="2499360" y="6870700"/>
                  </a:lnTo>
                  <a:lnTo>
                    <a:pt x="4721860" y="6870700"/>
                  </a:lnTo>
                  <a:lnTo>
                    <a:pt x="7285990" y="12700"/>
                  </a:lnTo>
                  <a:lnTo>
                    <a:pt x="5063490" y="12700"/>
                  </a:lnTo>
                  <a:close/>
                  <a:moveTo>
                    <a:pt x="12700" y="6870700"/>
                  </a:moveTo>
                  <a:lnTo>
                    <a:pt x="2235200" y="6870700"/>
                  </a:lnTo>
                  <a:lnTo>
                    <a:pt x="4799331" y="12700"/>
                  </a:lnTo>
                  <a:lnTo>
                    <a:pt x="2576830" y="12700"/>
                  </a:lnTo>
                  <a:lnTo>
                    <a:pt x="12700" y="6870700"/>
                  </a:lnTo>
                  <a:close/>
                </a:path>
              </a:pathLst>
            </a:custGeom>
            <a:solidFill>
              <a:schemeClr val="bg2">
                <a:alpha val="15000"/>
              </a:schemeClr>
            </a:solidFill>
            <a:ln w="12700" cap="flat">
              <a:noFill/>
              <a:prstDash val="solid"/>
              <a:miter/>
            </a:ln>
          </p:spPr>
          <p:txBody>
            <a:bodyPr rtlCol="0" anchor="ctr"/>
            <a:lstStyle/>
            <a:p>
              <a:endParaRPr lang="ru-RU" sz="1800" dirty="0"/>
            </a:p>
          </p:txBody>
        </p:sp>
      </p:grpSp>
      <p:sp>
        <p:nvSpPr>
          <p:cNvPr id="3" name="Slide Number Placeholder 2"/>
          <p:cNvSpPr>
            <a:spLocks noGrp="1"/>
          </p:cNvSpPr>
          <p:nvPr>
            <p:ph type="sldNum" sz="quarter" idx="10"/>
          </p:nvPr>
        </p:nvSpPr>
        <p:spPr/>
        <p:txBody>
          <a:bodyPr/>
          <a:lstStyle/>
          <a:p>
            <a:fld id="{D495E168-DA5E-4888-8D8A-92B118324C14}" type="slidenum">
              <a:rPr lang="ru-RU" smtClean="0"/>
            </a:fld>
            <a:endParaRPr lang="ru-RU" dirty="0"/>
          </a:p>
        </p:txBody>
      </p:sp>
      <p:sp>
        <p:nvSpPr>
          <p:cNvPr id="20" name="Graphic 4"/>
          <p:cNvSpPr/>
          <p:nvPr userDrawn="1"/>
        </p:nvSpPr>
        <p:spPr>
          <a:xfrm>
            <a:off x="11292631" y="6103003"/>
            <a:ext cx="910800" cy="144000"/>
          </a:xfrm>
          <a:custGeom>
            <a:avLst/>
            <a:gdLst>
              <a:gd name="connsiteX0" fmla="*/ 689134 w 695325"/>
              <a:gd name="connsiteY0" fmla="*/ 7144 h 114300"/>
              <a:gd name="connsiteX1" fmla="*/ 689134 w 695325"/>
              <a:gd name="connsiteY1" fmla="*/ 115729 h 114300"/>
              <a:gd name="connsiteX2" fmla="*/ 78581 w 695325"/>
              <a:gd name="connsiteY2" fmla="*/ 115729 h 114300"/>
              <a:gd name="connsiteX3" fmla="*/ 7144 w 695325"/>
              <a:gd name="connsiteY3" fmla="*/ 7144 h 114300"/>
            </a:gdLst>
            <a:ahLst/>
            <a:cxnLst>
              <a:cxn ang="0">
                <a:pos x="connsiteX0" y="connsiteY0"/>
              </a:cxn>
              <a:cxn ang="0">
                <a:pos x="connsiteX1" y="connsiteY1"/>
              </a:cxn>
              <a:cxn ang="0">
                <a:pos x="connsiteX2" y="connsiteY2"/>
              </a:cxn>
              <a:cxn ang="0">
                <a:pos x="connsiteX3" y="connsiteY3"/>
              </a:cxn>
            </a:cxnLst>
            <a:rect l="l" t="t" r="r" b="b"/>
            <a:pathLst>
              <a:path w="695325" h="114300">
                <a:moveTo>
                  <a:pt x="689134" y="7144"/>
                </a:moveTo>
                <a:lnTo>
                  <a:pt x="689134" y="115729"/>
                </a:lnTo>
                <a:lnTo>
                  <a:pt x="78581" y="115729"/>
                </a:lnTo>
                <a:lnTo>
                  <a:pt x="7144" y="7144"/>
                </a:lnTo>
                <a:close/>
              </a:path>
            </a:pathLst>
          </a:custGeom>
          <a:solidFill>
            <a:schemeClr val="bg2"/>
          </a:solidFill>
          <a:ln w="9525" cap="flat">
            <a:noFill/>
            <a:prstDash val="solid"/>
            <a:miter/>
          </a:ln>
        </p:spPr>
        <p:txBody>
          <a:bodyPr rtlCol="0" anchor="ctr"/>
          <a:lstStyle/>
          <a:p>
            <a:endParaRPr lang="ru-RU" sz="1800" dirty="0"/>
          </a:p>
        </p:txBody>
      </p:sp>
      <p:sp>
        <p:nvSpPr>
          <p:cNvPr id="14" name="Graphic 15"/>
          <p:cNvSpPr/>
          <p:nvPr userDrawn="1"/>
        </p:nvSpPr>
        <p:spPr>
          <a:xfrm>
            <a:off x="-11175" y="1947672"/>
            <a:ext cx="5274000" cy="73100"/>
          </a:xfrm>
          <a:custGeom>
            <a:avLst/>
            <a:gdLst>
              <a:gd name="connsiteX0" fmla="*/ 9138 w 5056083"/>
              <a:gd name="connsiteY0" fmla="*/ 9137 h 73099"/>
              <a:gd name="connsiteX1" fmla="*/ 9138 w 5056083"/>
              <a:gd name="connsiteY1" fmla="*/ 67617 h 73099"/>
              <a:gd name="connsiteX2" fmla="*/ 5018925 w 5056083"/>
              <a:gd name="connsiteY2" fmla="*/ 67617 h 73099"/>
              <a:gd name="connsiteX3" fmla="*/ 5057911 w 5056083"/>
              <a:gd name="connsiteY3" fmla="*/ 9137 h 73099"/>
            </a:gdLst>
            <a:ahLst/>
            <a:cxnLst>
              <a:cxn ang="0">
                <a:pos x="connsiteX0" y="connsiteY0"/>
              </a:cxn>
              <a:cxn ang="0">
                <a:pos x="connsiteX1" y="connsiteY1"/>
              </a:cxn>
              <a:cxn ang="0">
                <a:pos x="connsiteX2" y="connsiteY2"/>
              </a:cxn>
              <a:cxn ang="0">
                <a:pos x="connsiteX3" y="connsiteY3"/>
              </a:cxn>
            </a:cxnLst>
            <a:rect l="l" t="t" r="r" b="b"/>
            <a:pathLst>
              <a:path w="5056083" h="73099">
                <a:moveTo>
                  <a:pt x="9138" y="9137"/>
                </a:moveTo>
                <a:lnTo>
                  <a:pt x="9138" y="67617"/>
                </a:lnTo>
                <a:lnTo>
                  <a:pt x="5018925" y="67617"/>
                </a:lnTo>
                <a:lnTo>
                  <a:pt x="5057911" y="9137"/>
                </a:lnTo>
                <a:close/>
              </a:path>
            </a:pathLst>
          </a:custGeom>
          <a:solidFill>
            <a:schemeClr val="bg2">
              <a:alpha val="70000"/>
            </a:schemeClr>
          </a:solidFill>
          <a:ln w="9525" cap="flat">
            <a:noFill/>
            <a:prstDash val="solid"/>
            <a:miter/>
          </a:ln>
        </p:spPr>
        <p:txBody>
          <a:bodyPr rtlCol="0" anchor="ctr"/>
          <a:lstStyle/>
          <a:p>
            <a:endParaRPr lang="ru-RU" sz="1800" dirty="0"/>
          </a:p>
        </p:txBody>
      </p:sp>
      <p:sp>
        <p:nvSpPr>
          <p:cNvPr id="2" name="Title 1"/>
          <p:cNvSpPr>
            <a:spLocks noGrp="1"/>
          </p:cNvSpPr>
          <p:nvPr>
            <p:ph type="title"/>
          </p:nvPr>
        </p:nvSpPr>
        <p:spPr/>
        <p:txBody>
          <a:bodyPr anchor="b"/>
          <a:lstStyle/>
          <a:p>
            <a:r>
              <a:rPr lang="en-US"/>
              <a:t>Click to edit Master title style</a:t>
            </a:r>
            <a:endParaRPr lang="en-US"/>
          </a:p>
        </p:txBody>
      </p:sp>
      <p:sp>
        <p:nvSpPr>
          <p:cNvPr id="15" name="Content Placeholder 2"/>
          <p:cNvSpPr>
            <a:spLocks noGrp="1"/>
          </p:cNvSpPr>
          <p:nvPr>
            <p:ph sz="half" idx="1"/>
          </p:nvPr>
        </p:nvSpPr>
        <p:spPr>
          <a:xfrm>
            <a:off x="838200" y="2277757"/>
            <a:ext cx="5181600" cy="3899207"/>
          </a:xfrm>
        </p:spPr>
        <p:txBody>
          <a:bodyPr>
            <a:normAutofit/>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16" name="Content Placeholder 3"/>
          <p:cNvSpPr>
            <a:spLocks noGrp="1"/>
          </p:cNvSpPr>
          <p:nvPr>
            <p:ph sz="half" idx="2"/>
          </p:nvPr>
        </p:nvSpPr>
        <p:spPr>
          <a:xfrm>
            <a:off x="6172200" y="2277755"/>
            <a:ext cx="5181600" cy="3899208"/>
          </a:xfrm>
        </p:spPr>
        <p:txBody>
          <a:bodyPr>
            <a:normAutofit/>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grpSp>
        <p:nvGrpSpPr>
          <p:cNvPr id="11" name="Graphic 1"/>
          <p:cNvGrpSpPr/>
          <p:nvPr userDrawn="1"/>
        </p:nvGrpSpPr>
        <p:grpSpPr>
          <a:xfrm>
            <a:off x="0" y="0"/>
            <a:ext cx="12192000" cy="6858000"/>
            <a:chOff x="0" y="0"/>
            <a:chExt cx="12192000" cy="6858000"/>
          </a:xfrm>
        </p:grpSpPr>
        <p:sp>
          <p:nvSpPr>
            <p:cNvPr id="12" name="Freeform: Shape 11"/>
            <p:cNvSpPr/>
            <p:nvPr/>
          </p:nvSpPr>
          <p:spPr>
            <a:xfrm>
              <a:off x="-12700" y="-12700"/>
              <a:ext cx="12217400" cy="6883400"/>
            </a:xfrm>
            <a:custGeom>
              <a:avLst/>
              <a:gdLst>
                <a:gd name="connsiteX0" fmla="*/ 12700 w 12217400"/>
                <a:gd name="connsiteY0" fmla="*/ 12700 h 6883400"/>
                <a:gd name="connsiteX1" fmla="*/ 12700 w 12217400"/>
                <a:gd name="connsiteY1" fmla="*/ 6870700 h 6883400"/>
                <a:gd name="connsiteX2" fmla="*/ 12205970 w 12217400"/>
                <a:gd name="connsiteY2" fmla="*/ 6870700 h 6883400"/>
                <a:gd name="connsiteX3" fmla="*/ 12205970 w 12217400"/>
                <a:gd name="connsiteY3" fmla="*/ 12700 h 6883400"/>
                <a:gd name="connsiteX4" fmla="*/ 12700 w 12217400"/>
                <a:gd name="connsiteY4" fmla="*/ 12700 h 6883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7400" h="6883400">
                  <a:moveTo>
                    <a:pt x="12700" y="12700"/>
                  </a:moveTo>
                  <a:lnTo>
                    <a:pt x="12700" y="6870700"/>
                  </a:lnTo>
                  <a:lnTo>
                    <a:pt x="12205970" y="6870700"/>
                  </a:lnTo>
                  <a:lnTo>
                    <a:pt x="12205970" y="12700"/>
                  </a:lnTo>
                  <a:lnTo>
                    <a:pt x="12700" y="12700"/>
                  </a:lnTo>
                  <a:close/>
                </a:path>
              </a:pathLst>
            </a:custGeom>
            <a:solidFill>
              <a:schemeClr val="accent6"/>
            </a:solidFill>
            <a:ln w="12700" cap="flat">
              <a:noFill/>
              <a:prstDash val="solid"/>
              <a:miter/>
            </a:ln>
          </p:spPr>
          <p:txBody>
            <a:bodyPr rtlCol="0" anchor="ctr"/>
            <a:lstStyle/>
            <a:p>
              <a:endParaRPr lang="ru-RU" sz="1800" dirty="0"/>
            </a:p>
          </p:txBody>
        </p:sp>
        <p:sp>
          <p:nvSpPr>
            <p:cNvPr id="13" name="Freeform: Shape 12"/>
            <p:cNvSpPr/>
            <p:nvPr/>
          </p:nvSpPr>
          <p:spPr>
            <a:xfrm>
              <a:off x="4178300" y="-12700"/>
              <a:ext cx="7289800" cy="6883400"/>
            </a:xfrm>
            <a:custGeom>
              <a:avLst/>
              <a:gdLst>
                <a:gd name="connsiteX0" fmla="*/ 5063490 w 7289800"/>
                <a:gd name="connsiteY0" fmla="*/ 12700 h 6883400"/>
                <a:gd name="connsiteX1" fmla="*/ 2499360 w 7289800"/>
                <a:gd name="connsiteY1" fmla="*/ 6870700 h 6883400"/>
                <a:gd name="connsiteX2" fmla="*/ 4721860 w 7289800"/>
                <a:gd name="connsiteY2" fmla="*/ 6870700 h 6883400"/>
                <a:gd name="connsiteX3" fmla="*/ 7285990 w 7289800"/>
                <a:gd name="connsiteY3" fmla="*/ 12700 h 6883400"/>
                <a:gd name="connsiteX4" fmla="*/ 5063490 w 7289800"/>
                <a:gd name="connsiteY4" fmla="*/ 12700 h 6883400"/>
                <a:gd name="connsiteX5" fmla="*/ 12700 w 7289800"/>
                <a:gd name="connsiteY5" fmla="*/ 6870700 h 6883400"/>
                <a:gd name="connsiteX6" fmla="*/ 2235200 w 7289800"/>
                <a:gd name="connsiteY6" fmla="*/ 6870700 h 6883400"/>
                <a:gd name="connsiteX7" fmla="*/ 4799331 w 7289800"/>
                <a:gd name="connsiteY7" fmla="*/ 12700 h 6883400"/>
                <a:gd name="connsiteX8" fmla="*/ 2576830 w 7289800"/>
                <a:gd name="connsiteY8" fmla="*/ 12700 h 6883400"/>
                <a:gd name="connsiteX9" fmla="*/ 12700 w 7289800"/>
                <a:gd name="connsiteY9" fmla="*/ 6870700 h 688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89800" h="6883400">
                  <a:moveTo>
                    <a:pt x="5063490" y="12700"/>
                  </a:moveTo>
                  <a:lnTo>
                    <a:pt x="2499360" y="6870700"/>
                  </a:lnTo>
                  <a:lnTo>
                    <a:pt x="4721860" y="6870700"/>
                  </a:lnTo>
                  <a:lnTo>
                    <a:pt x="7285990" y="12700"/>
                  </a:lnTo>
                  <a:lnTo>
                    <a:pt x="5063490" y="12700"/>
                  </a:lnTo>
                  <a:close/>
                  <a:moveTo>
                    <a:pt x="12700" y="6870700"/>
                  </a:moveTo>
                  <a:lnTo>
                    <a:pt x="2235200" y="6870700"/>
                  </a:lnTo>
                  <a:lnTo>
                    <a:pt x="4799331" y="12700"/>
                  </a:lnTo>
                  <a:lnTo>
                    <a:pt x="2576830" y="12700"/>
                  </a:lnTo>
                  <a:lnTo>
                    <a:pt x="12700" y="6870700"/>
                  </a:lnTo>
                  <a:close/>
                </a:path>
              </a:pathLst>
            </a:custGeom>
            <a:solidFill>
              <a:schemeClr val="bg2">
                <a:alpha val="15000"/>
              </a:schemeClr>
            </a:solidFill>
            <a:ln w="12700" cap="flat">
              <a:noFill/>
              <a:prstDash val="solid"/>
              <a:miter/>
            </a:ln>
          </p:spPr>
          <p:txBody>
            <a:bodyPr rtlCol="0" anchor="ctr"/>
            <a:lstStyle/>
            <a:p>
              <a:endParaRPr lang="ru-RU" sz="1800" dirty="0"/>
            </a:p>
          </p:txBody>
        </p:sp>
      </p:grpSp>
      <p:sp>
        <p:nvSpPr>
          <p:cNvPr id="3" name="Slide Number Placeholder 2"/>
          <p:cNvSpPr>
            <a:spLocks noGrp="1"/>
          </p:cNvSpPr>
          <p:nvPr>
            <p:ph type="sldNum" sz="quarter" idx="10"/>
          </p:nvPr>
        </p:nvSpPr>
        <p:spPr/>
        <p:txBody>
          <a:bodyPr/>
          <a:lstStyle/>
          <a:p>
            <a:fld id="{D495E168-DA5E-4888-8D8A-92B118324C14}" type="slidenum">
              <a:rPr lang="ru-RU" smtClean="0"/>
            </a:fld>
            <a:endParaRPr lang="ru-RU" dirty="0"/>
          </a:p>
        </p:txBody>
      </p:sp>
      <p:sp>
        <p:nvSpPr>
          <p:cNvPr id="20" name="Graphic 4"/>
          <p:cNvSpPr/>
          <p:nvPr userDrawn="1"/>
        </p:nvSpPr>
        <p:spPr>
          <a:xfrm>
            <a:off x="11292631" y="6103003"/>
            <a:ext cx="910800" cy="144000"/>
          </a:xfrm>
          <a:custGeom>
            <a:avLst/>
            <a:gdLst>
              <a:gd name="connsiteX0" fmla="*/ 689134 w 695325"/>
              <a:gd name="connsiteY0" fmla="*/ 7144 h 114300"/>
              <a:gd name="connsiteX1" fmla="*/ 689134 w 695325"/>
              <a:gd name="connsiteY1" fmla="*/ 115729 h 114300"/>
              <a:gd name="connsiteX2" fmla="*/ 78581 w 695325"/>
              <a:gd name="connsiteY2" fmla="*/ 115729 h 114300"/>
              <a:gd name="connsiteX3" fmla="*/ 7144 w 695325"/>
              <a:gd name="connsiteY3" fmla="*/ 7144 h 114300"/>
            </a:gdLst>
            <a:ahLst/>
            <a:cxnLst>
              <a:cxn ang="0">
                <a:pos x="connsiteX0" y="connsiteY0"/>
              </a:cxn>
              <a:cxn ang="0">
                <a:pos x="connsiteX1" y="connsiteY1"/>
              </a:cxn>
              <a:cxn ang="0">
                <a:pos x="connsiteX2" y="connsiteY2"/>
              </a:cxn>
              <a:cxn ang="0">
                <a:pos x="connsiteX3" y="connsiteY3"/>
              </a:cxn>
            </a:cxnLst>
            <a:rect l="l" t="t" r="r" b="b"/>
            <a:pathLst>
              <a:path w="695325" h="114300">
                <a:moveTo>
                  <a:pt x="689134" y="7144"/>
                </a:moveTo>
                <a:lnTo>
                  <a:pt x="689134" y="115729"/>
                </a:lnTo>
                <a:lnTo>
                  <a:pt x="78581" y="115729"/>
                </a:lnTo>
                <a:lnTo>
                  <a:pt x="7144" y="7144"/>
                </a:lnTo>
                <a:close/>
              </a:path>
            </a:pathLst>
          </a:custGeom>
          <a:solidFill>
            <a:schemeClr val="bg2"/>
          </a:solidFill>
          <a:ln w="9525" cap="flat">
            <a:noFill/>
            <a:prstDash val="solid"/>
            <a:miter/>
          </a:ln>
        </p:spPr>
        <p:txBody>
          <a:bodyPr rtlCol="0" anchor="ctr"/>
          <a:lstStyle/>
          <a:p>
            <a:endParaRPr lang="ru-RU" sz="1800" dirty="0"/>
          </a:p>
        </p:txBody>
      </p:sp>
      <p:sp>
        <p:nvSpPr>
          <p:cNvPr id="14" name="Graphic 15"/>
          <p:cNvSpPr/>
          <p:nvPr userDrawn="1"/>
        </p:nvSpPr>
        <p:spPr>
          <a:xfrm>
            <a:off x="-11175" y="1947672"/>
            <a:ext cx="5274000" cy="73100"/>
          </a:xfrm>
          <a:custGeom>
            <a:avLst/>
            <a:gdLst>
              <a:gd name="connsiteX0" fmla="*/ 9138 w 5056083"/>
              <a:gd name="connsiteY0" fmla="*/ 9137 h 73099"/>
              <a:gd name="connsiteX1" fmla="*/ 9138 w 5056083"/>
              <a:gd name="connsiteY1" fmla="*/ 67617 h 73099"/>
              <a:gd name="connsiteX2" fmla="*/ 5018925 w 5056083"/>
              <a:gd name="connsiteY2" fmla="*/ 67617 h 73099"/>
              <a:gd name="connsiteX3" fmla="*/ 5057911 w 5056083"/>
              <a:gd name="connsiteY3" fmla="*/ 9137 h 73099"/>
            </a:gdLst>
            <a:ahLst/>
            <a:cxnLst>
              <a:cxn ang="0">
                <a:pos x="connsiteX0" y="connsiteY0"/>
              </a:cxn>
              <a:cxn ang="0">
                <a:pos x="connsiteX1" y="connsiteY1"/>
              </a:cxn>
              <a:cxn ang="0">
                <a:pos x="connsiteX2" y="connsiteY2"/>
              </a:cxn>
              <a:cxn ang="0">
                <a:pos x="connsiteX3" y="connsiteY3"/>
              </a:cxn>
            </a:cxnLst>
            <a:rect l="l" t="t" r="r" b="b"/>
            <a:pathLst>
              <a:path w="5056083" h="73099">
                <a:moveTo>
                  <a:pt x="9138" y="9137"/>
                </a:moveTo>
                <a:lnTo>
                  <a:pt x="9138" y="67617"/>
                </a:lnTo>
                <a:lnTo>
                  <a:pt x="5018925" y="67617"/>
                </a:lnTo>
                <a:lnTo>
                  <a:pt x="5057911" y="9137"/>
                </a:lnTo>
                <a:close/>
              </a:path>
            </a:pathLst>
          </a:custGeom>
          <a:solidFill>
            <a:schemeClr val="bg2">
              <a:alpha val="70000"/>
            </a:schemeClr>
          </a:solidFill>
          <a:ln w="9525" cap="flat">
            <a:noFill/>
            <a:prstDash val="solid"/>
            <a:miter/>
          </a:ln>
        </p:spPr>
        <p:txBody>
          <a:bodyPr rtlCol="0" anchor="ctr"/>
          <a:lstStyle/>
          <a:p>
            <a:endParaRPr lang="ru-RU" sz="1800" dirty="0"/>
          </a:p>
        </p:txBody>
      </p:sp>
      <p:sp>
        <p:nvSpPr>
          <p:cNvPr id="2" name="Title 1"/>
          <p:cNvSpPr>
            <a:spLocks noGrp="1"/>
          </p:cNvSpPr>
          <p:nvPr>
            <p:ph type="title"/>
          </p:nvPr>
        </p:nvSpPr>
        <p:spPr/>
        <p:txBody>
          <a:bodyPr anchor="b"/>
          <a:lstStyle/>
          <a:p>
            <a:r>
              <a:rPr lang="en-US"/>
              <a:t>Click to edit Master title style</a:t>
            </a:r>
            <a:endParaRPr lang="en-US"/>
          </a:p>
        </p:txBody>
      </p:sp>
      <p:sp>
        <p:nvSpPr>
          <p:cNvPr id="15" name="Text Placeholder 2"/>
          <p:cNvSpPr>
            <a:spLocks noGrp="1"/>
          </p:cNvSpPr>
          <p:nvPr>
            <p:ph type="body" idx="1"/>
          </p:nvPr>
        </p:nvSpPr>
        <p:spPr>
          <a:xfrm>
            <a:off x="839789" y="2068513"/>
            <a:ext cx="5157787" cy="436562"/>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16" name="Content Placeholder 3"/>
          <p:cNvSpPr>
            <a:spLocks noGrp="1"/>
          </p:cNvSpPr>
          <p:nvPr>
            <p:ph sz="half" idx="2"/>
          </p:nvPr>
        </p:nvSpPr>
        <p:spPr>
          <a:xfrm>
            <a:off x="839789" y="2505075"/>
            <a:ext cx="5157787" cy="3684588"/>
          </a:xfrm>
        </p:spPr>
        <p:txBody>
          <a:bodyPr>
            <a:normAutofit/>
          </a:bodyPr>
          <a:lstStyle>
            <a:lvl1pPr>
              <a:defRPr sz="2000">
                <a:solidFill>
                  <a:schemeClr val="bg1"/>
                </a:solidFill>
              </a:defRPr>
            </a:lvl1pPr>
            <a:lvl2pPr>
              <a:defRPr sz="1800">
                <a:solidFill>
                  <a:schemeClr val="bg1"/>
                </a:solidFill>
              </a:defRPr>
            </a:lvl2pPr>
            <a:lvl3pPr>
              <a:defRPr sz="1600">
                <a:solidFill>
                  <a:schemeClr val="bg1"/>
                </a:solidFill>
              </a:defRPr>
            </a:lvl3pPr>
            <a:lvl4pPr>
              <a:defRPr sz="1400">
                <a:solidFill>
                  <a:schemeClr val="bg1"/>
                </a:solidFill>
              </a:defRPr>
            </a:lvl4pPr>
            <a:lvl5pPr>
              <a:defRPr sz="1400">
                <a:solidFill>
                  <a:schemeClr val="bg1"/>
                </a:solidFill>
              </a:defRPr>
            </a:lvl5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17" name="Text Placeholder 4"/>
          <p:cNvSpPr>
            <a:spLocks noGrp="1"/>
          </p:cNvSpPr>
          <p:nvPr>
            <p:ph type="body" sz="quarter" idx="3"/>
          </p:nvPr>
        </p:nvSpPr>
        <p:spPr>
          <a:xfrm>
            <a:off x="6172201" y="2068513"/>
            <a:ext cx="5183188" cy="436563"/>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18" name="Content Placeholder 5"/>
          <p:cNvSpPr>
            <a:spLocks noGrp="1"/>
          </p:cNvSpPr>
          <p:nvPr>
            <p:ph sz="quarter" idx="4"/>
          </p:nvPr>
        </p:nvSpPr>
        <p:spPr>
          <a:xfrm>
            <a:off x="6172201" y="2505075"/>
            <a:ext cx="5183188" cy="3684588"/>
          </a:xfrm>
        </p:spPr>
        <p:txBody>
          <a:bodyPr>
            <a:normAutofit/>
          </a:bodyPr>
          <a:lstStyle>
            <a:lvl1pPr>
              <a:defRPr sz="2000">
                <a:solidFill>
                  <a:schemeClr val="bg1"/>
                </a:solidFill>
              </a:defRPr>
            </a:lvl1pPr>
            <a:lvl2pPr>
              <a:defRPr sz="1800">
                <a:solidFill>
                  <a:schemeClr val="bg1"/>
                </a:solidFill>
              </a:defRPr>
            </a:lvl2pPr>
            <a:lvl3pPr>
              <a:defRPr sz="1600">
                <a:solidFill>
                  <a:schemeClr val="bg1"/>
                </a:solidFill>
              </a:defRPr>
            </a:lvl3pPr>
            <a:lvl4pPr>
              <a:defRPr sz="1400">
                <a:solidFill>
                  <a:schemeClr val="bg1"/>
                </a:solidFill>
              </a:defRPr>
            </a:lvl4pPr>
            <a:lvl5pPr>
              <a:defRPr sz="1400">
                <a:solidFill>
                  <a:schemeClr val="bg1"/>
                </a:solidFill>
              </a:defRPr>
            </a:lvl5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grpSp>
        <p:nvGrpSpPr>
          <p:cNvPr id="11" name="Graphic 1"/>
          <p:cNvGrpSpPr/>
          <p:nvPr userDrawn="1"/>
        </p:nvGrpSpPr>
        <p:grpSpPr>
          <a:xfrm>
            <a:off x="0" y="0"/>
            <a:ext cx="12192000" cy="6858000"/>
            <a:chOff x="0" y="0"/>
            <a:chExt cx="12192000" cy="6858000"/>
          </a:xfrm>
        </p:grpSpPr>
        <p:sp>
          <p:nvSpPr>
            <p:cNvPr id="12" name="Freeform: Shape 11"/>
            <p:cNvSpPr/>
            <p:nvPr/>
          </p:nvSpPr>
          <p:spPr>
            <a:xfrm>
              <a:off x="-12700" y="-12700"/>
              <a:ext cx="12217400" cy="6883400"/>
            </a:xfrm>
            <a:custGeom>
              <a:avLst/>
              <a:gdLst>
                <a:gd name="connsiteX0" fmla="*/ 12700 w 12217400"/>
                <a:gd name="connsiteY0" fmla="*/ 12700 h 6883400"/>
                <a:gd name="connsiteX1" fmla="*/ 12700 w 12217400"/>
                <a:gd name="connsiteY1" fmla="*/ 6870700 h 6883400"/>
                <a:gd name="connsiteX2" fmla="*/ 12205970 w 12217400"/>
                <a:gd name="connsiteY2" fmla="*/ 6870700 h 6883400"/>
                <a:gd name="connsiteX3" fmla="*/ 12205970 w 12217400"/>
                <a:gd name="connsiteY3" fmla="*/ 12700 h 6883400"/>
                <a:gd name="connsiteX4" fmla="*/ 12700 w 12217400"/>
                <a:gd name="connsiteY4" fmla="*/ 12700 h 6883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7400" h="6883400">
                  <a:moveTo>
                    <a:pt x="12700" y="12700"/>
                  </a:moveTo>
                  <a:lnTo>
                    <a:pt x="12700" y="6870700"/>
                  </a:lnTo>
                  <a:lnTo>
                    <a:pt x="12205970" y="6870700"/>
                  </a:lnTo>
                  <a:lnTo>
                    <a:pt x="12205970" y="12700"/>
                  </a:lnTo>
                  <a:lnTo>
                    <a:pt x="12700" y="12700"/>
                  </a:lnTo>
                  <a:close/>
                </a:path>
              </a:pathLst>
            </a:custGeom>
            <a:solidFill>
              <a:schemeClr val="accent6"/>
            </a:solidFill>
            <a:ln w="12700" cap="flat">
              <a:noFill/>
              <a:prstDash val="solid"/>
              <a:miter/>
            </a:ln>
          </p:spPr>
          <p:txBody>
            <a:bodyPr rtlCol="0" anchor="ctr"/>
            <a:lstStyle/>
            <a:p>
              <a:endParaRPr lang="ru-RU" sz="1800" dirty="0"/>
            </a:p>
          </p:txBody>
        </p:sp>
        <p:sp>
          <p:nvSpPr>
            <p:cNvPr id="13" name="Freeform: Shape 12"/>
            <p:cNvSpPr/>
            <p:nvPr/>
          </p:nvSpPr>
          <p:spPr>
            <a:xfrm>
              <a:off x="4178300" y="-12700"/>
              <a:ext cx="7289800" cy="6883400"/>
            </a:xfrm>
            <a:custGeom>
              <a:avLst/>
              <a:gdLst>
                <a:gd name="connsiteX0" fmla="*/ 5063490 w 7289800"/>
                <a:gd name="connsiteY0" fmla="*/ 12700 h 6883400"/>
                <a:gd name="connsiteX1" fmla="*/ 2499360 w 7289800"/>
                <a:gd name="connsiteY1" fmla="*/ 6870700 h 6883400"/>
                <a:gd name="connsiteX2" fmla="*/ 4721860 w 7289800"/>
                <a:gd name="connsiteY2" fmla="*/ 6870700 h 6883400"/>
                <a:gd name="connsiteX3" fmla="*/ 7285990 w 7289800"/>
                <a:gd name="connsiteY3" fmla="*/ 12700 h 6883400"/>
                <a:gd name="connsiteX4" fmla="*/ 5063490 w 7289800"/>
                <a:gd name="connsiteY4" fmla="*/ 12700 h 6883400"/>
                <a:gd name="connsiteX5" fmla="*/ 12700 w 7289800"/>
                <a:gd name="connsiteY5" fmla="*/ 6870700 h 6883400"/>
                <a:gd name="connsiteX6" fmla="*/ 2235200 w 7289800"/>
                <a:gd name="connsiteY6" fmla="*/ 6870700 h 6883400"/>
                <a:gd name="connsiteX7" fmla="*/ 4799331 w 7289800"/>
                <a:gd name="connsiteY7" fmla="*/ 12700 h 6883400"/>
                <a:gd name="connsiteX8" fmla="*/ 2576830 w 7289800"/>
                <a:gd name="connsiteY8" fmla="*/ 12700 h 6883400"/>
                <a:gd name="connsiteX9" fmla="*/ 12700 w 7289800"/>
                <a:gd name="connsiteY9" fmla="*/ 6870700 h 688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89800" h="6883400">
                  <a:moveTo>
                    <a:pt x="5063490" y="12700"/>
                  </a:moveTo>
                  <a:lnTo>
                    <a:pt x="2499360" y="6870700"/>
                  </a:lnTo>
                  <a:lnTo>
                    <a:pt x="4721860" y="6870700"/>
                  </a:lnTo>
                  <a:lnTo>
                    <a:pt x="7285990" y="12700"/>
                  </a:lnTo>
                  <a:lnTo>
                    <a:pt x="5063490" y="12700"/>
                  </a:lnTo>
                  <a:close/>
                  <a:moveTo>
                    <a:pt x="12700" y="6870700"/>
                  </a:moveTo>
                  <a:lnTo>
                    <a:pt x="2235200" y="6870700"/>
                  </a:lnTo>
                  <a:lnTo>
                    <a:pt x="4799331" y="12700"/>
                  </a:lnTo>
                  <a:lnTo>
                    <a:pt x="2576830" y="12700"/>
                  </a:lnTo>
                  <a:lnTo>
                    <a:pt x="12700" y="6870700"/>
                  </a:lnTo>
                  <a:close/>
                </a:path>
              </a:pathLst>
            </a:custGeom>
            <a:solidFill>
              <a:schemeClr val="bg2">
                <a:alpha val="15000"/>
              </a:schemeClr>
            </a:solidFill>
            <a:ln w="12700" cap="flat">
              <a:noFill/>
              <a:prstDash val="solid"/>
              <a:miter/>
            </a:ln>
          </p:spPr>
          <p:txBody>
            <a:bodyPr rtlCol="0" anchor="ctr"/>
            <a:lstStyle/>
            <a:p>
              <a:endParaRPr lang="ru-RU" sz="1800" dirty="0"/>
            </a:p>
          </p:txBody>
        </p:sp>
      </p:grpSp>
      <p:sp>
        <p:nvSpPr>
          <p:cNvPr id="3" name="Slide Number Placeholder 2"/>
          <p:cNvSpPr>
            <a:spLocks noGrp="1"/>
          </p:cNvSpPr>
          <p:nvPr>
            <p:ph type="sldNum" sz="quarter" idx="10"/>
          </p:nvPr>
        </p:nvSpPr>
        <p:spPr/>
        <p:txBody>
          <a:bodyPr/>
          <a:lstStyle/>
          <a:p>
            <a:fld id="{D495E168-DA5E-4888-8D8A-92B118324C14}" type="slidenum">
              <a:rPr lang="ru-RU" smtClean="0"/>
            </a:fld>
            <a:endParaRPr lang="ru-RU" dirty="0"/>
          </a:p>
        </p:txBody>
      </p:sp>
      <p:sp>
        <p:nvSpPr>
          <p:cNvPr id="20" name="Graphic 4"/>
          <p:cNvSpPr/>
          <p:nvPr userDrawn="1"/>
        </p:nvSpPr>
        <p:spPr>
          <a:xfrm>
            <a:off x="11292631" y="6103003"/>
            <a:ext cx="910800" cy="144000"/>
          </a:xfrm>
          <a:custGeom>
            <a:avLst/>
            <a:gdLst>
              <a:gd name="connsiteX0" fmla="*/ 689134 w 695325"/>
              <a:gd name="connsiteY0" fmla="*/ 7144 h 114300"/>
              <a:gd name="connsiteX1" fmla="*/ 689134 w 695325"/>
              <a:gd name="connsiteY1" fmla="*/ 115729 h 114300"/>
              <a:gd name="connsiteX2" fmla="*/ 78581 w 695325"/>
              <a:gd name="connsiteY2" fmla="*/ 115729 h 114300"/>
              <a:gd name="connsiteX3" fmla="*/ 7144 w 695325"/>
              <a:gd name="connsiteY3" fmla="*/ 7144 h 114300"/>
            </a:gdLst>
            <a:ahLst/>
            <a:cxnLst>
              <a:cxn ang="0">
                <a:pos x="connsiteX0" y="connsiteY0"/>
              </a:cxn>
              <a:cxn ang="0">
                <a:pos x="connsiteX1" y="connsiteY1"/>
              </a:cxn>
              <a:cxn ang="0">
                <a:pos x="connsiteX2" y="connsiteY2"/>
              </a:cxn>
              <a:cxn ang="0">
                <a:pos x="connsiteX3" y="connsiteY3"/>
              </a:cxn>
            </a:cxnLst>
            <a:rect l="l" t="t" r="r" b="b"/>
            <a:pathLst>
              <a:path w="695325" h="114300">
                <a:moveTo>
                  <a:pt x="689134" y="7144"/>
                </a:moveTo>
                <a:lnTo>
                  <a:pt x="689134" y="115729"/>
                </a:lnTo>
                <a:lnTo>
                  <a:pt x="78581" y="115729"/>
                </a:lnTo>
                <a:lnTo>
                  <a:pt x="7144" y="7144"/>
                </a:lnTo>
                <a:close/>
              </a:path>
            </a:pathLst>
          </a:custGeom>
          <a:solidFill>
            <a:schemeClr val="bg2"/>
          </a:solidFill>
          <a:ln w="9525" cap="flat">
            <a:noFill/>
            <a:prstDash val="solid"/>
            <a:miter/>
          </a:ln>
        </p:spPr>
        <p:txBody>
          <a:bodyPr rtlCol="0" anchor="ctr"/>
          <a:lstStyle/>
          <a:p>
            <a:endParaRPr lang="ru-RU" sz="1800" dirty="0"/>
          </a:p>
        </p:txBody>
      </p:sp>
      <p:sp>
        <p:nvSpPr>
          <p:cNvPr id="7" name="Title 1"/>
          <p:cNvSpPr>
            <a:spLocks noGrp="1"/>
          </p:cNvSpPr>
          <p:nvPr>
            <p:ph type="title"/>
          </p:nvPr>
        </p:nvSpPr>
        <p:spPr>
          <a:xfrm>
            <a:off x="839788" y="457200"/>
            <a:ext cx="3932237" cy="1345096"/>
          </a:xfrm>
        </p:spPr>
        <p:txBody>
          <a:bodyPr anchor="b"/>
          <a:lstStyle>
            <a:lvl1pPr>
              <a:defRPr sz="3200"/>
            </a:lvl1pPr>
          </a:lstStyle>
          <a:p>
            <a:r>
              <a:rPr lang="en-US"/>
              <a:t>Click to edit Master title style</a:t>
            </a:r>
            <a:endParaRPr lang="en-US"/>
          </a:p>
        </p:txBody>
      </p:sp>
      <p:sp>
        <p:nvSpPr>
          <p:cNvPr id="8" name="Text Placeholder 3"/>
          <p:cNvSpPr>
            <a:spLocks noGrp="1"/>
          </p:cNvSpPr>
          <p:nvPr>
            <p:ph type="body" sz="half" idx="2"/>
          </p:nvPr>
        </p:nvSpPr>
        <p:spPr>
          <a:xfrm>
            <a:off x="839788" y="2166148"/>
            <a:ext cx="3932237" cy="370284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endParaRPr lang="en-US"/>
          </a:p>
        </p:txBody>
      </p:sp>
      <p:sp>
        <p:nvSpPr>
          <p:cNvPr id="9" name="Content Placeholder 2"/>
          <p:cNvSpPr>
            <a:spLocks noGrp="1"/>
          </p:cNvSpPr>
          <p:nvPr>
            <p:ph idx="1"/>
          </p:nvPr>
        </p:nvSpPr>
        <p:spPr>
          <a:xfrm>
            <a:off x="5183188" y="457201"/>
            <a:ext cx="6172200" cy="5403850"/>
          </a:xfrm>
        </p:spPr>
        <p:txBody>
          <a:bodyPr/>
          <a:lstStyle>
            <a:lvl1pPr>
              <a:defRPr sz="3200">
                <a:solidFill>
                  <a:schemeClr val="bg1"/>
                </a:solidFill>
              </a:defRPr>
            </a:lvl1pPr>
            <a:lvl2pPr>
              <a:defRPr sz="2800">
                <a:solidFill>
                  <a:schemeClr val="bg1"/>
                </a:solidFill>
              </a:defRPr>
            </a:lvl2pPr>
            <a:lvl3pPr>
              <a:defRPr sz="2400">
                <a:solidFill>
                  <a:schemeClr val="bg1"/>
                </a:solidFill>
              </a:defRPr>
            </a:lvl3pPr>
            <a:lvl4pPr>
              <a:defRPr sz="2000">
                <a:solidFill>
                  <a:schemeClr val="bg1"/>
                </a:solidFill>
              </a:defRPr>
            </a:lvl4pPr>
            <a:lvl5pPr>
              <a:defRPr sz="2000">
                <a:solidFill>
                  <a:schemeClr val="bg1"/>
                </a:solidFill>
              </a:defRPr>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10" name="Graphic 15"/>
          <p:cNvSpPr/>
          <p:nvPr userDrawn="1"/>
        </p:nvSpPr>
        <p:spPr>
          <a:xfrm>
            <a:off x="-11175" y="1947672"/>
            <a:ext cx="4937760" cy="73100"/>
          </a:xfrm>
          <a:custGeom>
            <a:avLst/>
            <a:gdLst>
              <a:gd name="connsiteX0" fmla="*/ 9138 w 5056083"/>
              <a:gd name="connsiteY0" fmla="*/ 9137 h 73099"/>
              <a:gd name="connsiteX1" fmla="*/ 9138 w 5056083"/>
              <a:gd name="connsiteY1" fmla="*/ 67617 h 73099"/>
              <a:gd name="connsiteX2" fmla="*/ 5018925 w 5056083"/>
              <a:gd name="connsiteY2" fmla="*/ 67617 h 73099"/>
              <a:gd name="connsiteX3" fmla="*/ 5057911 w 5056083"/>
              <a:gd name="connsiteY3" fmla="*/ 9137 h 73099"/>
            </a:gdLst>
            <a:ahLst/>
            <a:cxnLst>
              <a:cxn ang="0">
                <a:pos x="connsiteX0" y="connsiteY0"/>
              </a:cxn>
              <a:cxn ang="0">
                <a:pos x="connsiteX1" y="connsiteY1"/>
              </a:cxn>
              <a:cxn ang="0">
                <a:pos x="connsiteX2" y="connsiteY2"/>
              </a:cxn>
              <a:cxn ang="0">
                <a:pos x="connsiteX3" y="connsiteY3"/>
              </a:cxn>
            </a:cxnLst>
            <a:rect l="l" t="t" r="r" b="b"/>
            <a:pathLst>
              <a:path w="5056083" h="73099">
                <a:moveTo>
                  <a:pt x="9138" y="9137"/>
                </a:moveTo>
                <a:lnTo>
                  <a:pt x="9138" y="67617"/>
                </a:lnTo>
                <a:lnTo>
                  <a:pt x="5018925" y="67617"/>
                </a:lnTo>
                <a:lnTo>
                  <a:pt x="5057911" y="9137"/>
                </a:lnTo>
                <a:close/>
              </a:path>
            </a:pathLst>
          </a:custGeom>
          <a:solidFill>
            <a:schemeClr val="bg2">
              <a:alpha val="70000"/>
            </a:schemeClr>
          </a:solidFill>
          <a:ln w="9525" cap="flat">
            <a:noFill/>
            <a:prstDash val="solid"/>
            <a:miter/>
          </a:ln>
        </p:spPr>
        <p:txBody>
          <a:bodyPr rtlCol="0" anchor="ctr"/>
          <a:lstStyle/>
          <a:p>
            <a:endParaRPr lang="ru-RU" sz="1800" dirty="0"/>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495E168-DA5E-4888-8D8A-92B118324C14}" type="slidenum">
              <a:rPr lang="ru-RU" smtClean="0"/>
            </a:fld>
            <a:endParaRPr lang="ru-RU" dirty="0"/>
          </a:p>
        </p:txBody>
      </p:sp>
      <p:sp>
        <p:nvSpPr>
          <p:cNvPr id="26" name="Graphic 4"/>
          <p:cNvSpPr/>
          <p:nvPr/>
        </p:nvSpPr>
        <p:spPr>
          <a:xfrm>
            <a:off x="11292631" y="6103003"/>
            <a:ext cx="910800" cy="144000"/>
          </a:xfrm>
          <a:custGeom>
            <a:avLst/>
            <a:gdLst>
              <a:gd name="connsiteX0" fmla="*/ 689134 w 695325"/>
              <a:gd name="connsiteY0" fmla="*/ 7144 h 114300"/>
              <a:gd name="connsiteX1" fmla="*/ 689134 w 695325"/>
              <a:gd name="connsiteY1" fmla="*/ 115729 h 114300"/>
              <a:gd name="connsiteX2" fmla="*/ 78581 w 695325"/>
              <a:gd name="connsiteY2" fmla="*/ 115729 h 114300"/>
              <a:gd name="connsiteX3" fmla="*/ 7144 w 695325"/>
              <a:gd name="connsiteY3" fmla="*/ 7144 h 114300"/>
            </a:gdLst>
            <a:ahLst/>
            <a:cxnLst>
              <a:cxn ang="0">
                <a:pos x="connsiteX0" y="connsiteY0"/>
              </a:cxn>
              <a:cxn ang="0">
                <a:pos x="connsiteX1" y="connsiteY1"/>
              </a:cxn>
              <a:cxn ang="0">
                <a:pos x="connsiteX2" y="connsiteY2"/>
              </a:cxn>
              <a:cxn ang="0">
                <a:pos x="connsiteX3" y="connsiteY3"/>
              </a:cxn>
            </a:cxnLst>
            <a:rect l="l" t="t" r="r" b="b"/>
            <a:pathLst>
              <a:path w="695325" h="114300">
                <a:moveTo>
                  <a:pt x="689134" y="7144"/>
                </a:moveTo>
                <a:lnTo>
                  <a:pt x="689134" y="115729"/>
                </a:lnTo>
                <a:lnTo>
                  <a:pt x="78581" y="115729"/>
                </a:lnTo>
                <a:lnTo>
                  <a:pt x="7144" y="7144"/>
                </a:lnTo>
                <a:close/>
              </a:path>
            </a:pathLst>
          </a:custGeom>
          <a:solidFill>
            <a:schemeClr val="bg2"/>
          </a:solidFill>
          <a:ln w="9525" cap="flat">
            <a:noFill/>
            <a:prstDash val="solid"/>
            <a:miter/>
          </a:ln>
        </p:spPr>
        <p:txBody>
          <a:bodyPr rtlCol="0" anchor="ctr"/>
          <a:lstStyle/>
          <a:p>
            <a:endParaRPr lang="ru-RU" sz="1800" dirty="0"/>
          </a:p>
        </p:txBody>
      </p:sp>
      <p:sp>
        <p:nvSpPr>
          <p:cNvPr id="11" name="Graphic 15"/>
          <p:cNvSpPr/>
          <p:nvPr userDrawn="1"/>
        </p:nvSpPr>
        <p:spPr>
          <a:xfrm>
            <a:off x="-11175" y="1947672"/>
            <a:ext cx="5274000" cy="73100"/>
          </a:xfrm>
          <a:custGeom>
            <a:avLst/>
            <a:gdLst>
              <a:gd name="connsiteX0" fmla="*/ 9138 w 5056083"/>
              <a:gd name="connsiteY0" fmla="*/ 9137 h 73099"/>
              <a:gd name="connsiteX1" fmla="*/ 9138 w 5056083"/>
              <a:gd name="connsiteY1" fmla="*/ 67617 h 73099"/>
              <a:gd name="connsiteX2" fmla="*/ 5018925 w 5056083"/>
              <a:gd name="connsiteY2" fmla="*/ 67617 h 73099"/>
              <a:gd name="connsiteX3" fmla="*/ 5057911 w 5056083"/>
              <a:gd name="connsiteY3" fmla="*/ 9137 h 73099"/>
            </a:gdLst>
            <a:ahLst/>
            <a:cxnLst>
              <a:cxn ang="0">
                <a:pos x="connsiteX0" y="connsiteY0"/>
              </a:cxn>
              <a:cxn ang="0">
                <a:pos x="connsiteX1" y="connsiteY1"/>
              </a:cxn>
              <a:cxn ang="0">
                <a:pos x="connsiteX2" y="connsiteY2"/>
              </a:cxn>
              <a:cxn ang="0">
                <a:pos x="connsiteX3" y="connsiteY3"/>
              </a:cxn>
            </a:cxnLst>
            <a:rect l="l" t="t" r="r" b="b"/>
            <a:pathLst>
              <a:path w="5056083" h="73099">
                <a:moveTo>
                  <a:pt x="9138" y="9137"/>
                </a:moveTo>
                <a:lnTo>
                  <a:pt x="9138" y="67617"/>
                </a:lnTo>
                <a:lnTo>
                  <a:pt x="5018925" y="67617"/>
                </a:lnTo>
                <a:lnTo>
                  <a:pt x="5057911" y="9137"/>
                </a:lnTo>
                <a:close/>
              </a:path>
            </a:pathLst>
          </a:custGeom>
          <a:solidFill>
            <a:schemeClr val="bg2">
              <a:alpha val="70000"/>
            </a:schemeClr>
          </a:solidFill>
          <a:ln w="9525" cap="flat">
            <a:noFill/>
            <a:prstDash val="solid"/>
            <a:miter/>
          </a:ln>
        </p:spPr>
        <p:txBody>
          <a:bodyPr rtlCol="0" anchor="ctr"/>
          <a:lstStyle/>
          <a:p>
            <a:endParaRPr lang="ru-RU" sz="1800" dirty="0"/>
          </a:p>
        </p:txBody>
      </p:sp>
      <p:sp>
        <p:nvSpPr>
          <p:cNvPr id="9" name="Title 1"/>
          <p:cNvSpPr>
            <a:spLocks noGrp="1"/>
          </p:cNvSpPr>
          <p:nvPr>
            <p:ph type="title"/>
          </p:nvPr>
        </p:nvSpPr>
        <p:spPr>
          <a:xfrm>
            <a:off x="839788" y="457200"/>
            <a:ext cx="3932237" cy="1380744"/>
          </a:xfrm>
        </p:spPr>
        <p:txBody>
          <a:bodyPr anchor="b"/>
          <a:lstStyle>
            <a:lvl1pPr>
              <a:defRPr sz="3200"/>
            </a:lvl1pPr>
          </a:lstStyle>
          <a:p>
            <a:r>
              <a:rPr lang="en-US"/>
              <a:t>Click to edit Master title style</a:t>
            </a:r>
            <a:endParaRPr lang="en-US" dirty="0"/>
          </a:p>
        </p:txBody>
      </p:sp>
      <p:sp>
        <p:nvSpPr>
          <p:cNvPr id="10" name="Text Placeholder 3"/>
          <p:cNvSpPr>
            <a:spLocks noGrp="1"/>
          </p:cNvSpPr>
          <p:nvPr>
            <p:ph type="body" sz="half" idx="2"/>
          </p:nvPr>
        </p:nvSpPr>
        <p:spPr>
          <a:xfrm>
            <a:off x="839788" y="2130500"/>
            <a:ext cx="3932237" cy="37384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endParaRPr lang="en-US"/>
          </a:p>
        </p:txBody>
      </p:sp>
      <p:sp>
        <p:nvSpPr>
          <p:cNvPr id="13" name="Picture Placeholder 12"/>
          <p:cNvSpPr>
            <a:spLocks noGrp="1"/>
          </p:cNvSpPr>
          <p:nvPr>
            <p:ph type="pic" idx="1"/>
          </p:nvPr>
        </p:nvSpPr>
        <p:spPr>
          <a:xfrm>
            <a:off x="5519739" y="2"/>
            <a:ext cx="6103620" cy="6857999"/>
          </a:xfrm>
          <a:custGeom>
            <a:avLst/>
            <a:gdLst>
              <a:gd name="connsiteX0" fmla="*/ 3914141 w 6103620"/>
              <a:gd name="connsiteY0" fmla="*/ 914400 h 6857999"/>
              <a:gd name="connsiteX1" fmla="*/ 6103620 w 6103620"/>
              <a:gd name="connsiteY1" fmla="*/ 914400 h 6857999"/>
              <a:gd name="connsiteX2" fmla="*/ 6103620 w 6103620"/>
              <a:gd name="connsiteY2" fmla="*/ 914404 h 6857999"/>
              <a:gd name="connsiteX3" fmla="*/ 4339591 w 6103620"/>
              <a:gd name="connsiteY3" fmla="*/ 6857999 h 6857999"/>
              <a:gd name="connsiteX4" fmla="*/ 2150113 w 6103620"/>
              <a:gd name="connsiteY4" fmla="*/ 6857999 h 6857999"/>
              <a:gd name="connsiteX5" fmla="*/ 1769111 w 6103620"/>
              <a:gd name="connsiteY5" fmla="*/ 0 h 6857999"/>
              <a:gd name="connsiteX6" fmla="*/ 3958591 w 6103620"/>
              <a:gd name="connsiteY6" fmla="*/ 0 h 6857999"/>
              <a:gd name="connsiteX7" fmla="*/ 2189480 w 6103620"/>
              <a:gd name="connsiteY7" fmla="*/ 5943601 h 6857999"/>
              <a:gd name="connsiteX8" fmla="*/ 0 w 6103620"/>
              <a:gd name="connsiteY8" fmla="*/ 5943601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103620" h="6857999">
                <a:moveTo>
                  <a:pt x="3914141" y="914400"/>
                </a:moveTo>
                <a:lnTo>
                  <a:pt x="6103620" y="914400"/>
                </a:lnTo>
                <a:lnTo>
                  <a:pt x="6103620" y="914404"/>
                </a:lnTo>
                <a:lnTo>
                  <a:pt x="4339591" y="6857999"/>
                </a:lnTo>
                <a:lnTo>
                  <a:pt x="2150113" y="6857999"/>
                </a:lnTo>
                <a:close/>
                <a:moveTo>
                  <a:pt x="1769111" y="0"/>
                </a:moveTo>
                <a:lnTo>
                  <a:pt x="3958591" y="0"/>
                </a:lnTo>
                <a:lnTo>
                  <a:pt x="2189480" y="5943601"/>
                </a:lnTo>
                <a:lnTo>
                  <a:pt x="0" y="5943601"/>
                </a:lnTo>
                <a:close/>
              </a:path>
            </a:pathLst>
          </a:custGeom>
          <a:solidFill>
            <a:schemeClr val="bg1">
              <a:lumMod val="65000"/>
            </a:schemeClr>
          </a:solidFill>
        </p:spPr>
        <p:txBody>
          <a:bodyPr wrap="square" anchor="ctr" anchorCtr="0">
            <a:noAutofit/>
          </a:bodyP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grpSp>
        <p:nvGrpSpPr>
          <p:cNvPr id="11" name="Graphic 1"/>
          <p:cNvGrpSpPr/>
          <p:nvPr userDrawn="1"/>
        </p:nvGrpSpPr>
        <p:grpSpPr>
          <a:xfrm>
            <a:off x="0" y="0"/>
            <a:ext cx="12192000" cy="6858000"/>
            <a:chOff x="0" y="0"/>
            <a:chExt cx="12192000" cy="6858000"/>
          </a:xfrm>
        </p:grpSpPr>
        <p:sp>
          <p:nvSpPr>
            <p:cNvPr id="12" name="Freeform: Shape 11"/>
            <p:cNvSpPr/>
            <p:nvPr/>
          </p:nvSpPr>
          <p:spPr>
            <a:xfrm>
              <a:off x="-12700" y="-12700"/>
              <a:ext cx="12217400" cy="6883400"/>
            </a:xfrm>
            <a:custGeom>
              <a:avLst/>
              <a:gdLst>
                <a:gd name="connsiteX0" fmla="*/ 12700 w 12217400"/>
                <a:gd name="connsiteY0" fmla="*/ 12700 h 6883400"/>
                <a:gd name="connsiteX1" fmla="*/ 12700 w 12217400"/>
                <a:gd name="connsiteY1" fmla="*/ 6870700 h 6883400"/>
                <a:gd name="connsiteX2" fmla="*/ 12205970 w 12217400"/>
                <a:gd name="connsiteY2" fmla="*/ 6870700 h 6883400"/>
                <a:gd name="connsiteX3" fmla="*/ 12205970 w 12217400"/>
                <a:gd name="connsiteY3" fmla="*/ 12700 h 6883400"/>
                <a:gd name="connsiteX4" fmla="*/ 12700 w 12217400"/>
                <a:gd name="connsiteY4" fmla="*/ 12700 h 6883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7400" h="6883400">
                  <a:moveTo>
                    <a:pt x="12700" y="12700"/>
                  </a:moveTo>
                  <a:lnTo>
                    <a:pt x="12700" y="6870700"/>
                  </a:lnTo>
                  <a:lnTo>
                    <a:pt x="12205970" y="6870700"/>
                  </a:lnTo>
                  <a:lnTo>
                    <a:pt x="12205970" y="12700"/>
                  </a:lnTo>
                  <a:lnTo>
                    <a:pt x="12700" y="12700"/>
                  </a:lnTo>
                  <a:close/>
                </a:path>
              </a:pathLst>
            </a:custGeom>
            <a:solidFill>
              <a:schemeClr val="accent6"/>
            </a:solidFill>
            <a:ln w="12700" cap="flat">
              <a:noFill/>
              <a:prstDash val="solid"/>
              <a:miter/>
            </a:ln>
          </p:spPr>
          <p:txBody>
            <a:bodyPr rtlCol="0" anchor="ctr"/>
            <a:lstStyle/>
            <a:p>
              <a:endParaRPr lang="ru-RU" sz="1800" dirty="0"/>
            </a:p>
          </p:txBody>
        </p:sp>
        <p:sp>
          <p:nvSpPr>
            <p:cNvPr id="13" name="Freeform: Shape 12"/>
            <p:cNvSpPr/>
            <p:nvPr/>
          </p:nvSpPr>
          <p:spPr>
            <a:xfrm>
              <a:off x="4178300" y="-12700"/>
              <a:ext cx="7289800" cy="6883400"/>
            </a:xfrm>
            <a:custGeom>
              <a:avLst/>
              <a:gdLst>
                <a:gd name="connsiteX0" fmla="*/ 5063490 w 7289800"/>
                <a:gd name="connsiteY0" fmla="*/ 12700 h 6883400"/>
                <a:gd name="connsiteX1" fmla="*/ 2499360 w 7289800"/>
                <a:gd name="connsiteY1" fmla="*/ 6870700 h 6883400"/>
                <a:gd name="connsiteX2" fmla="*/ 4721860 w 7289800"/>
                <a:gd name="connsiteY2" fmla="*/ 6870700 h 6883400"/>
                <a:gd name="connsiteX3" fmla="*/ 7285990 w 7289800"/>
                <a:gd name="connsiteY3" fmla="*/ 12700 h 6883400"/>
                <a:gd name="connsiteX4" fmla="*/ 5063490 w 7289800"/>
                <a:gd name="connsiteY4" fmla="*/ 12700 h 6883400"/>
                <a:gd name="connsiteX5" fmla="*/ 12700 w 7289800"/>
                <a:gd name="connsiteY5" fmla="*/ 6870700 h 6883400"/>
                <a:gd name="connsiteX6" fmla="*/ 2235200 w 7289800"/>
                <a:gd name="connsiteY6" fmla="*/ 6870700 h 6883400"/>
                <a:gd name="connsiteX7" fmla="*/ 4799331 w 7289800"/>
                <a:gd name="connsiteY7" fmla="*/ 12700 h 6883400"/>
                <a:gd name="connsiteX8" fmla="*/ 2576830 w 7289800"/>
                <a:gd name="connsiteY8" fmla="*/ 12700 h 6883400"/>
                <a:gd name="connsiteX9" fmla="*/ 12700 w 7289800"/>
                <a:gd name="connsiteY9" fmla="*/ 6870700 h 688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89800" h="6883400">
                  <a:moveTo>
                    <a:pt x="5063490" y="12700"/>
                  </a:moveTo>
                  <a:lnTo>
                    <a:pt x="2499360" y="6870700"/>
                  </a:lnTo>
                  <a:lnTo>
                    <a:pt x="4721860" y="6870700"/>
                  </a:lnTo>
                  <a:lnTo>
                    <a:pt x="7285990" y="12700"/>
                  </a:lnTo>
                  <a:lnTo>
                    <a:pt x="5063490" y="12700"/>
                  </a:lnTo>
                  <a:close/>
                  <a:moveTo>
                    <a:pt x="12700" y="6870700"/>
                  </a:moveTo>
                  <a:lnTo>
                    <a:pt x="2235200" y="6870700"/>
                  </a:lnTo>
                  <a:lnTo>
                    <a:pt x="4799331" y="12700"/>
                  </a:lnTo>
                  <a:lnTo>
                    <a:pt x="2576830" y="12700"/>
                  </a:lnTo>
                  <a:lnTo>
                    <a:pt x="12700" y="6870700"/>
                  </a:lnTo>
                  <a:close/>
                </a:path>
              </a:pathLst>
            </a:custGeom>
            <a:solidFill>
              <a:schemeClr val="bg2">
                <a:alpha val="15000"/>
              </a:schemeClr>
            </a:solidFill>
            <a:ln w="12700" cap="flat">
              <a:noFill/>
              <a:prstDash val="solid"/>
              <a:miter/>
            </a:ln>
          </p:spPr>
          <p:txBody>
            <a:bodyPr rtlCol="0" anchor="ctr"/>
            <a:lstStyle/>
            <a:p>
              <a:endParaRPr lang="ru-RU" sz="1800" dirty="0"/>
            </a:p>
          </p:txBody>
        </p:sp>
      </p:grpSp>
      <p:sp>
        <p:nvSpPr>
          <p:cNvPr id="3" name="Slide Number Placeholder 2"/>
          <p:cNvSpPr>
            <a:spLocks noGrp="1"/>
          </p:cNvSpPr>
          <p:nvPr>
            <p:ph type="sldNum" sz="quarter" idx="10"/>
          </p:nvPr>
        </p:nvSpPr>
        <p:spPr/>
        <p:txBody>
          <a:bodyPr/>
          <a:lstStyle/>
          <a:p>
            <a:fld id="{D495E168-DA5E-4888-8D8A-92B118324C14}" type="slidenum">
              <a:rPr lang="ru-RU" smtClean="0"/>
            </a:fld>
            <a:endParaRPr lang="ru-RU" dirty="0"/>
          </a:p>
        </p:txBody>
      </p:sp>
      <p:sp>
        <p:nvSpPr>
          <p:cNvPr id="20" name="Graphic 4"/>
          <p:cNvSpPr/>
          <p:nvPr userDrawn="1"/>
        </p:nvSpPr>
        <p:spPr>
          <a:xfrm>
            <a:off x="11292631" y="6103003"/>
            <a:ext cx="910800" cy="144000"/>
          </a:xfrm>
          <a:custGeom>
            <a:avLst/>
            <a:gdLst>
              <a:gd name="connsiteX0" fmla="*/ 689134 w 695325"/>
              <a:gd name="connsiteY0" fmla="*/ 7144 h 114300"/>
              <a:gd name="connsiteX1" fmla="*/ 689134 w 695325"/>
              <a:gd name="connsiteY1" fmla="*/ 115729 h 114300"/>
              <a:gd name="connsiteX2" fmla="*/ 78581 w 695325"/>
              <a:gd name="connsiteY2" fmla="*/ 115729 h 114300"/>
              <a:gd name="connsiteX3" fmla="*/ 7144 w 695325"/>
              <a:gd name="connsiteY3" fmla="*/ 7144 h 114300"/>
            </a:gdLst>
            <a:ahLst/>
            <a:cxnLst>
              <a:cxn ang="0">
                <a:pos x="connsiteX0" y="connsiteY0"/>
              </a:cxn>
              <a:cxn ang="0">
                <a:pos x="connsiteX1" y="connsiteY1"/>
              </a:cxn>
              <a:cxn ang="0">
                <a:pos x="connsiteX2" y="connsiteY2"/>
              </a:cxn>
              <a:cxn ang="0">
                <a:pos x="connsiteX3" y="connsiteY3"/>
              </a:cxn>
            </a:cxnLst>
            <a:rect l="l" t="t" r="r" b="b"/>
            <a:pathLst>
              <a:path w="695325" h="114300">
                <a:moveTo>
                  <a:pt x="689134" y="7144"/>
                </a:moveTo>
                <a:lnTo>
                  <a:pt x="689134" y="115729"/>
                </a:lnTo>
                <a:lnTo>
                  <a:pt x="78581" y="115729"/>
                </a:lnTo>
                <a:lnTo>
                  <a:pt x="7144" y="7144"/>
                </a:lnTo>
                <a:close/>
              </a:path>
            </a:pathLst>
          </a:custGeom>
          <a:solidFill>
            <a:schemeClr val="bg2"/>
          </a:solidFill>
          <a:ln w="9525" cap="flat">
            <a:noFill/>
            <a:prstDash val="solid"/>
            <a:miter/>
          </a:ln>
        </p:spPr>
        <p:txBody>
          <a:bodyPr rtlCol="0" anchor="ctr"/>
          <a:lstStyle/>
          <a:p>
            <a:endParaRPr lang="ru-RU" sz="1800" dirty="0"/>
          </a:p>
        </p:txBody>
      </p:sp>
      <p:sp>
        <p:nvSpPr>
          <p:cNvPr id="21" name="Title 1"/>
          <p:cNvSpPr>
            <a:spLocks noGrp="1"/>
          </p:cNvSpPr>
          <p:nvPr>
            <p:ph type="title" hasCustomPrompt="1"/>
          </p:nvPr>
        </p:nvSpPr>
        <p:spPr>
          <a:xfrm>
            <a:off x="774033" y="1033272"/>
            <a:ext cx="5056083" cy="782638"/>
          </a:xfrm>
        </p:spPr>
        <p:txBody>
          <a:bodyPr>
            <a:normAutofit/>
          </a:bodyPr>
          <a:lstStyle>
            <a:lvl1pPr algn="l">
              <a:defRPr sz="4000" b="1">
                <a:solidFill>
                  <a:schemeClr val="bg1"/>
                </a:solidFill>
              </a:defRPr>
            </a:lvl1pPr>
          </a:lstStyle>
          <a:p>
            <a:r>
              <a:rPr lang="en-US" dirty="0"/>
              <a:t>EMPTY SLIDE</a:t>
            </a:r>
            <a:endParaRPr lang="ru-RU" dirty="0"/>
          </a:p>
        </p:txBody>
      </p:sp>
      <p:sp>
        <p:nvSpPr>
          <p:cNvPr id="14" name="Graphic 15"/>
          <p:cNvSpPr/>
          <p:nvPr userDrawn="1"/>
        </p:nvSpPr>
        <p:spPr>
          <a:xfrm>
            <a:off x="-11175" y="1947672"/>
            <a:ext cx="5274000" cy="73100"/>
          </a:xfrm>
          <a:custGeom>
            <a:avLst/>
            <a:gdLst>
              <a:gd name="connsiteX0" fmla="*/ 9138 w 5056083"/>
              <a:gd name="connsiteY0" fmla="*/ 9137 h 73099"/>
              <a:gd name="connsiteX1" fmla="*/ 9138 w 5056083"/>
              <a:gd name="connsiteY1" fmla="*/ 67617 h 73099"/>
              <a:gd name="connsiteX2" fmla="*/ 5018925 w 5056083"/>
              <a:gd name="connsiteY2" fmla="*/ 67617 h 73099"/>
              <a:gd name="connsiteX3" fmla="*/ 5057911 w 5056083"/>
              <a:gd name="connsiteY3" fmla="*/ 9137 h 73099"/>
            </a:gdLst>
            <a:ahLst/>
            <a:cxnLst>
              <a:cxn ang="0">
                <a:pos x="connsiteX0" y="connsiteY0"/>
              </a:cxn>
              <a:cxn ang="0">
                <a:pos x="connsiteX1" y="connsiteY1"/>
              </a:cxn>
              <a:cxn ang="0">
                <a:pos x="connsiteX2" y="connsiteY2"/>
              </a:cxn>
              <a:cxn ang="0">
                <a:pos x="connsiteX3" y="connsiteY3"/>
              </a:cxn>
            </a:cxnLst>
            <a:rect l="l" t="t" r="r" b="b"/>
            <a:pathLst>
              <a:path w="5056083" h="73099">
                <a:moveTo>
                  <a:pt x="9138" y="9137"/>
                </a:moveTo>
                <a:lnTo>
                  <a:pt x="9138" y="67617"/>
                </a:lnTo>
                <a:lnTo>
                  <a:pt x="5018925" y="67617"/>
                </a:lnTo>
                <a:lnTo>
                  <a:pt x="5057911" y="9137"/>
                </a:lnTo>
                <a:close/>
              </a:path>
            </a:pathLst>
          </a:custGeom>
          <a:solidFill>
            <a:schemeClr val="bg2">
              <a:alpha val="70000"/>
            </a:schemeClr>
          </a:solidFill>
          <a:ln w="9525" cap="flat">
            <a:noFill/>
            <a:prstDash val="solid"/>
            <a:miter/>
          </a:ln>
        </p:spPr>
        <p:txBody>
          <a:bodyPr rtlCol="0" anchor="ctr"/>
          <a:lstStyle/>
          <a:p>
            <a:endParaRPr lang="ru-RU" sz="1800" dirty="0"/>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grpSp>
        <p:nvGrpSpPr>
          <p:cNvPr id="11" name="Graphic 1"/>
          <p:cNvGrpSpPr/>
          <p:nvPr userDrawn="1"/>
        </p:nvGrpSpPr>
        <p:grpSpPr>
          <a:xfrm>
            <a:off x="0" y="0"/>
            <a:ext cx="12192000" cy="6858000"/>
            <a:chOff x="0" y="0"/>
            <a:chExt cx="12192000" cy="6858000"/>
          </a:xfrm>
        </p:grpSpPr>
        <p:sp>
          <p:nvSpPr>
            <p:cNvPr id="12" name="Freeform: Shape 11"/>
            <p:cNvSpPr/>
            <p:nvPr/>
          </p:nvSpPr>
          <p:spPr>
            <a:xfrm>
              <a:off x="-12700" y="-12700"/>
              <a:ext cx="12217400" cy="6883400"/>
            </a:xfrm>
            <a:custGeom>
              <a:avLst/>
              <a:gdLst>
                <a:gd name="connsiteX0" fmla="*/ 12700 w 12217400"/>
                <a:gd name="connsiteY0" fmla="*/ 12700 h 6883400"/>
                <a:gd name="connsiteX1" fmla="*/ 12700 w 12217400"/>
                <a:gd name="connsiteY1" fmla="*/ 6870700 h 6883400"/>
                <a:gd name="connsiteX2" fmla="*/ 12205970 w 12217400"/>
                <a:gd name="connsiteY2" fmla="*/ 6870700 h 6883400"/>
                <a:gd name="connsiteX3" fmla="*/ 12205970 w 12217400"/>
                <a:gd name="connsiteY3" fmla="*/ 12700 h 6883400"/>
                <a:gd name="connsiteX4" fmla="*/ 12700 w 12217400"/>
                <a:gd name="connsiteY4" fmla="*/ 12700 h 6883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7400" h="6883400">
                  <a:moveTo>
                    <a:pt x="12700" y="12700"/>
                  </a:moveTo>
                  <a:lnTo>
                    <a:pt x="12700" y="6870700"/>
                  </a:lnTo>
                  <a:lnTo>
                    <a:pt x="12205970" y="6870700"/>
                  </a:lnTo>
                  <a:lnTo>
                    <a:pt x="12205970" y="12700"/>
                  </a:lnTo>
                  <a:lnTo>
                    <a:pt x="12700" y="12700"/>
                  </a:lnTo>
                  <a:close/>
                </a:path>
              </a:pathLst>
            </a:custGeom>
            <a:solidFill>
              <a:schemeClr val="accent6"/>
            </a:solidFill>
            <a:ln w="12700" cap="flat">
              <a:noFill/>
              <a:prstDash val="solid"/>
              <a:miter/>
            </a:ln>
          </p:spPr>
          <p:txBody>
            <a:bodyPr rtlCol="0" anchor="ctr"/>
            <a:lstStyle/>
            <a:p>
              <a:endParaRPr lang="ru-RU" sz="1800" dirty="0"/>
            </a:p>
          </p:txBody>
        </p:sp>
        <p:sp>
          <p:nvSpPr>
            <p:cNvPr id="13" name="Freeform: Shape 12"/>
            <p:cNvSpPr/>
            <p:nvPr/>
          </p:nvSpPr>
          <p:spPr>
            <a:xfrm>
              <a:off x="4178300" y="-12700"/>
              <a:ext cx="7289800" cy="6883400"/>
            </a:xfrm>
            <a:custGeom>
              <a:avLst/>
              <a:gdLst>
                <a:gd name="connsiteX0" fmla="*/ 5063490 w 7289800"/>
                <a:gd name="connsiteY0" fmla="*/ 12700 h 6883400"/>
                <a:gd name="connsiteX1" fmla="*/ 2499360 w 7289800"/>
                <a:gd name="connsiteY1" fmla="*/ 6870700 h 6883400"/>
                <a:gd name="connsiteX2" fmla="*/ 4721860 w 7289800"/>
                <a:gd name="connsiteY2" fmla="*/ 6870700 h 6883400"/>
                <a:gd name="connsiteX3" fmla="*/ 7285990 w 7289800"/>
                <a:gd name="connsiteY3" fmla="*/ 12700 h 6883400"/>
                <a:gd name="connsiteX4" fmla="*/ 5063490 w 7289800"/>
                <a:gd name="connsiteY4" fmla="*/ 12700 h 6883400"/>
                <a:gd name="connsiteX5" fmla="*/ 12700 w 7289800"/>
                <a:gd name="connsiteY5" fmla="*/ 6870700 h 6883400"/>
                <a:gd name="connsiteX6" fmla="*/ 2235200 w 7289800"/>
                <a:gd name="connsiteY6" fmla="*/ 6870700 h 6883400"/>
                <a:gd name="connsiteX7" fmla="*/ 4799331 w 7289800"/>
                <a:gd name="connsiteY7" fmla="*/ 12700 h 6883400"/>
                <a:gd name="connsiteX8" fmla="*/ 2576830 w 7289800"/>
                <a:gd name="connsiteY8" fmla="*/ 12700 h 6883400"/>
                <a:gd name="connsiteX9" fmla="*/ 12700 w 7289800"/>
                <a:gd name="connsiteY9" fmla="*/ 6870700 h 688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89800" h="6883400">
                  <a:moveTo>
                    <a:pt x="5063490" y="12700"/>
                  </a:moveTo>
                  <a:lnTo>
                    <a:pt x="2499360" y="6870700"/>
                  </a:lnTo>
                  <a:lnTo>
                    <a:pt x="4721860" y="6870700"/>
                  </a:lnTo>
                  <a:lnTo>
                    <a:pt x="7285990" y="12700"/>
                  </a:lnTo>
                  <a:lnTo>
                    <a:pt x="5063490" y="12700"/>
                  </a:lnTo>
                  <a:close/>
                  <a:moveTo>
                    <a:pt x="12700" y="6870700"/>
                  </a:moveTo>
                  <a:lnTo>
                    <a:pt x="2235200" y="6870700"/>
                  </a:lnTo>
                  <a:lnTo>
                    <a:pt x="4799331" y="12700"/>
                  </a:lnTo>
                  <a:lnTo>
                    <a:pt x="2576830" y="12700"/>
                  </a:lnTo>
                  <a:lnTo>
                    <a:pt x="12700" y="6870700"/>
                  </a:lnTo>
                  <a:close/>
                </a:path>
              </a:pathLst>
            </a:custGeom>
            <a:solidFill>
              <a:schemeClr val="bg2">
                <a:alpha val="15000"/>
              </a:schemeClr>
            </a:solidFill>
            <a:ln w="12700" cap="flat">
              <a:noFill/>
              <a:prstDash val="solid"/>
              <a:miter/>
            </a:ln>
          </p:spPr>
          <p:txBody>
            <a:bodyPr rtlCol="0" anchor="ctr"/>
            <a:lstStyle/>
            <a:p>
              <a:endParaRPr lang="ru-RU" sz="1800" dirty="0"/>
            </a:p>
          </p:txBody>
        </p:sp>
      </p:grpSp>
      <p:sp>
        <p:nvSpPr>
          <p:cNvPr id="3" name="Slide Number Placeholder 2"/>
          <p:cNvSpPr>
            <a:spLocks noGrp="1"/>
          </p:cNvSpPr>
          <p:nvPr>
            <p:ph type="sldNum" sz="quarter" idx="10"/>
          </p:nvPr>
        </p:nvSpPr>
        <p:spPr/>
        <p:txBody>
          <a:bodyPr/>
          <a:lstStyle/>
          <a:p>
            <a:fld id="{D495E168-DA5E-4888-8D8A-92B118324C14}" type="slidenum">
              <a:rPr lang="ru-RU" smtClean="0"/>
            </a:fld>
            <a:endParaRPr lang="ru-RU" dirty="0"/>
          </a:p>
        </p:txBody>
      </p:sp>
      <p:sp>
        <p:nvSpPr>
          <p:cNvPr id="20" name="Graphic 4"/>
          <p:cNvSpPr/>
          <p:nvPr userDrawn="1"/>
        </p:nvSpPr>
        <p:spPr>
          <a:xfrm>
            <a:off x="11292631" y="6103003"/>
            <a:ext cx="910800" cy="144000"/>
          </a:xfrm>
          <a:custGeom>
            <a:avLst/>
            <a:gdLst>
              <a:gd name="connsiteX0" fmla="*/ 689134 w 695325"/>
              <a:gd name="connsiteY0" fmla="*/ 7144 h 114300"/>
              <a:gd name="connsiteX1" fmla="*/ 689134 w 695325"/>
              <a:gd name="connsiteY1" fmla="*/ 115729 h 114300"/>
              <a:gd name="connsiteX2" fmla="*/ 78581 w 695325"/>
              <a:gd name="connsiteY2" fmla="*/ 115729 h 114300"/>
              <a:gd name="connsiteX3" fmla="*/ 7144 w 695325"/>
              <a:gd name="connsiteY3" fmla="*/ 7144 h 114300"/>
            </a:gdLst>
            <a:ahLst/>
            <a:cxnLst>
              <a:cxn ang="0">
                <a:pos x="connsiteX0" y="connsiteY0"/>
              </a:cxn>
              <a:cxn ang="0">
                <a:pos x="connsiteX1" y="connsiteY1"/>
              </a:cxn>
              <a:cxn ang="0">
                <a:pos x="connsiteX2" y="connsiteY2"/>
              </a:cxn>
              <a:cxn ang="0">
                <a:pos x="connsiteX3" y="connsiteY3"/>
              </a:cxn>
            </a:cxnLst>
            <a:rect l="l" t="t" r="r" b="b"/>
            <a:pathLst>
              <a:path w="695325" h="114300">
                <a:moveTo>
                  <a:pt x="689134" y="7144"/>
                </a:moveTo>
                <a:lnTo>
                  <a:pt x="689134" y="115729"/>
                </a:lnTo>
                <a:lnTo>
                  <a:pt x="78581" y="115729"/>
                </a:lnTo>
                <a:lnTo>
                  <a:pt x="7144" y="7144"/>
                </a:lnTo>
                <a:close/>
              </a:path>
            </a:pathLst>
          </a:custGeom>
          <a:solidFill>
            <a:schemeClr val="bg2"/>
          </a:solidFill>
          <a:ln w="9525" cap="flat">
            <a:noFill/>
            <a:prstDash val="solid"/>
            <a:miter/>
          </a:ln>
        </p:spPr>
        <p:txBody>
          <a:bodyPr rtlCol="0" anchor="ctr"/>
          <a:lstStyle/>
          <a:p>
            <a:endParaRPr lang="ru-RU" sz="1800" dirty="0"/>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Manual">
    <p:spTree>
      <p:nvGrpSpPr>
        <p:cNvPr id="1" name=""/>
        <p:cNvGrpSpPr/>
        <p:nvPr/>
      </p:nvGrpSpPr>
      <p:grpSpPr>
        <a:xfrm>
          <a:off x="0" y="0"/>
          <a:ext cx="0" cy="0"/>
          <a:chOff x="0" y="0"/>
          <a:chExt cx="0" cy="0"/>
        </a:xfrm>
      </p:grpSpPr>
      <p:sp>
        <p:nvSpPr>
          <p:cNvPr id="31" name="Text Placeholder 21"/>
          <p:cNvSpPr>
            <a:spLocks noGrp="1"/>
          </p:cNvSpPr>
          <p:nvPr>
            <p:ph type="body" sz="quarter" idx="13" hasCustomPrompt="1"/>
          </p:nvPr>
        </p:nvSpPr>
        <p:spPr>
          <a:xfrm>
            <a:off x="855578" y="1974209"/>
            <a:ext cx="882687" cy="1092200"/>
          </a:xfrm>
        </p:spPr>
        <p:txBody>
          <a:bodyPr lIns="0" tIns="0" rIns="0" bIns="0">
            <a:noAutofit/>
          </a:bodyPr>
          <a:lstStyle>
            <a:lvl1pPr marL="0" indent="0">
              <a:buNone/>
              <a:defRPr sz="6000" b="1">
                <a:solidFill>
                  <a:schemeClr val="bg2"/>
                </a:solidFill>
                <a:latin typeface="+mj-lt"/>
              </a:defRPr>
            </a:lvl1pPr>
          </a:lstStyle>
          <a:p>
            <a:pPr lvl="0"/>
            <a:r>
              <a:rPr lang="en-US" dirty="0"/>
              <a:t>1</a:t>
            </a:r>
            <a:endParaRPr lang="ru-RU" dirty="0"/>
          </a:p>
        </p:txBody>
      </p:sp>
      <p:sp>
        <p:nvSpPr>
          <p:cNvPr id="32" name="Text Placeholder 24"/>
          <p:cNvSpPr>
            <a:spLocks noGrp="1"/>
          </p:cNvSpPr>
          <p:nvPr>
            <p:ph type="body" sz="quarter" idx="14"/>
          </p:nvPr>
        </p:nvSpPr>
        <p:spPr>
          <a:xfrm>
            <a:off x="1442535" y="1998211"/>
            <a:ext cx="3103111" cy="1032355"/>
          </a:xfrm>
        </p:spPr>
        <p:txBody>
          <a:bodyPr>
            <a:noAutofit/>
          </a:bodyPr>
          <a:lstStyle>
            <a:lvl1pPr marL="0" indent="0">
              <a:lnSpc>
                <a:spcPct val="100000"/>
              </a:lnSpc>
              <a:spcBef>
                <a:spcPts val="600"/>
              </a:spcBef>
              <a:buNone/>
              <a:defRPr sz="2200" b="0">
                <a:solidFill>
                  <a:schemeClr val="tx2"/>
                </a:solidFill>
                <a:latin typeface="+mj-lt"/>
              </a:defRPr>
            </a:lvl1pPr>
          </a:lstStyle>
          <a:p>
            <a:pPr lvl="0"/>
            <a:r>
              <a:rPr lang="en-US"/>
              <a:t>Click to edit Master text styles</a:t>
            </a:r>
            <a:endParaRPr lang="en-US"/>
          </a:p>
        </p:txBody>
      </p:sp>
      <p:sp>
        <p:nvSpPr>
          <p:cNvPr id="33" name="Text Placeholder 21"/>
          <p:cNvSpPr>
            <a:spLocks noGrp="1"/>
          </p:cNvSpPr>
          <p:nvPr>
            <p:ph type="body" sz="quarter" idx="15" hasCustomPrompt="1"/>
          </p:nvPr>
        </p:nvSpPr>
        <p:spPr>
          <a:xfrm>
            <a:off x="4820642" y="1974209"/>
            <a:ext cx="882687" cy="1092200"/>
          </a:xfrm>
        </p:spPr>
        <p:txBody>
          <a:bodyPr lIns="0" tIns="0" rIns="0" bIns="0">
            <a:noAutofit/>
          </a:bodyPr>
          <a:lstStyle>
            <a:lvl1pPr marL="0" indent="0">
              <a:buNone/>
              <a:defRPr sz="6000" b="1">
                <a:solidFill>
                  <a:schemeClr val="bg2"/>
                </a:solidFill>
                <a:latin typeface="+mj-lt"/>
              </a:defRPr>
            </a:lvl1pPr>
          </a:lstStyle>
          <a:p>
            <a:pPr lvl="0"/>
            <a:r>
              <a:rPr lang="en-US" dirty="0"/>
              <a:t>2</a:t>
            </a:r>
            <a:endParaRPr lang="ru-RU" dirty="0"/>
          </a:p>
        </p:txBody>
      </p:sp>
      <p:sp>
        <p:nvSpPr>
          <p:cNvPr id="34" name="Text Placeholder 24"/>
          <p:cNvSpPr>
            <a:spLocks noGrp="1"/>
          </p:cNvSpPr>
          <p:nvPr>
            <p:ph type="body" sz="quarter" idx="16"/>
          </p:nvPr>
        </p:nvSpPr>
        <p:spPr>
          <a:xfrm>
            <a:off x="5477939" y="1998211"/>
            <a:ext cx="2243919" cy="1032355"/>
          </a:xfrm>
        </p:spPr>
        <p:txBody>
          <a:bodyPr>
            <a:noAutofit/>
          </a:bodyPr>
          <a:lstStyle>
            <a:lvl1pPr marL="0" indent="0">
              <a:lnSpc>
                <a:spcPct val="100000"/>
              </a:lnSpc>
              <a:spcBef>
                <a:spcPts val="600"/>
              </a:spcBef>
              <a:buNone/>
              <a:defRPr sz="2200" b="0">
                <a:solidFill>
                  <a:schemeClr val="tx2"/>
                </a:solidFill>
                <a:latin typeface="+mj-lt"/>
              </a:defRPr>
            </a:lvl1pPr>
          </a:lstStyle>
          <a:p>
            <a:pPr lvl="0"/>
            <a:r>
              <a:rPr lang="en-US"/>
              <a:t>Click to edit Master text styles</a:t>
            </a:r>
            <a:endParaRPr lang="en-US"/>
          </a:p>
        </p:txBody>
      </p:sp>
      <p:sp>
        <p:nvSpPr>
          <p:cNvPr id="35" name="Text Placeholder 21"/>
          <p:cNvSpPr>
            <a:spLocks noGrp="1"/>
          </p:cNvSpPr>
          <p:nvPr>
            <p:ph type="body" sz="quarter" idx="17" hasCustomPrompt="1"/>
          </p:nvPr>
        </p:nvSpPr>
        <p:spPr>
          <a:xfrm>
            <a:off x="7906755" y="1991988"/>
            <a:ext cx="882687" cy="1092200"/>
          </a:xfrm>
        </p:spPr>
        <p:txBody>
          <a:bodyPr lIns="0" tIns="0" rIns="0" bIns="0">
            <a:noAutofit/>
          </a:bodyPr>
          <a:lstStyle>
            <a:lvl1pPr marL="0" indent="0">
              <a:buNone/>
              <a:defRPr sz="6000" b="1">
                <a:solidFill>
                  <a:schemeClr val="bg2"/>
                </a:solidFill>
                <a:latin typeface="+mj-lt"/>
              </a:defRPr>
            </a:lvl1pPr>
          </a:lstStyle>
          <a:p>
            <a:pPr lvl="0"/>
            <a:r>
              <a:rPr lang="en-US" dirty="0"/>
              <a:t>3</a:t>
            </a:r>
            <a:endParaRPr lang="ru-RU" dirty="0"/>
          </a:p>
        </p:txBody>
      </p:sp>
      <p:sp>
        <p:nvSpPr>
          <p:cNvPr id="36" name="Text Placeholder 24"/>
          <p:cNvSpPr>
            <a:spLocks noGrp="1"/>
          </p:cNvSpPr>
          <p:nvPr>
            <p:ph type="body" sz="quarter" idx="18"/>
          </p:nvPr>
        </p:nvSpPr>
        <p:spPr>
          <a:xfrm>
            <a:off x="8564053" y="2015990"/>
            <a:ext cx="2959116" cy="1032355"/>
          </a:xfrm>
        </p:spPr>
        <p:txBody>
          <a:bodyPr>
            <a:noAutofit/>
          </a:bodyPr>
          <a:lstStyle>
            <a:lvl1pPr marL="0" indent="0">
              <a:lnSpc>
                <a:spcPct val="100000"/>
              </a:lnSpc>
              <a:spcBef>
                <a:spcPts val="600"/>
              </a:spcBef>
              <a:buNone/>
              <a:defRPr sz="2200" b="0">
                <a:solidFill>
                  <a:schemeClr val="tx2"/>
                </a:solidFill>
                <a:latin typeface="+mj-lt"/>
              </a:defRPr>
            </a:lvl1pPr>
          </a:lstStyle>
          <a:p>
            <a:pPr lvl="0"/>
            <a:r>
              <a:rPr lang="en-US"/>
              <a:t>Click to edit Master text styles</a:t>
            </a:r>
            <a:endParaRPr lang="en-US"/>
          </a:p>
        </p:txBody>
      </p:sp>
      <p:sp>
        <p:nvSpPr>
          <p:cNvPr id="37" name="Text Placeholder 24"/>
          <p:cNvSpPr>
            <a:spLocks noGrp="1"/>
          </p:cNvSpPr>
          <p:nvPr>
            <p:ph type="body" sz="quarter" idx="19"/>
          </p:nvPr>
        </p:nvSpPr>
        <p:spPr>
          <a:xfrm>
            <a:off x="1020061" y="2927531"/>
            <a:ext cx="1698625" cy="800100"/>
          </a:xfrm>
        </p:spPr>
        <p:txBody>
          <a:bodyPr>
            <a:normAutofit/>
          </a:bodyPr>
          <a:lstStyle>
            <a:lvl1pPr marL="0" indent="0">
              <a:buNone/>
              <a:defRPr sz="1400" b="0">
                <a:solidFill>
                  <a:schemeClr val="bg1">
                    <a:lumMod val="75000"/>
                  </a:schemeClr>
                </a:solidFill>
                <a:latin typeface="+mn-lt"/>
              </a:defRPr>
            </a:lvl1pPr>
          </a:lstStyle>
          <a:p>
            <a:pPr lvl="0"/>
            <a:r>
              <a:rPr lang="en-US"/>
              <a:t>Click to edit Master text styles</a:t>
            </a:r>
            <a:endParaRPr lang="en-US"/>
          </a:p>
        </p:txBody>
      </p:sp>
      <p:sp>
        <p:nvSpPr>
          <p:cNvPr id="38" name="Text Placeholder 24"/>
          <p:cNvSpPr>
            <a:spLocks noGrp="1"/>
          </p:cNvSpPr>
          <p:nvPr>
            <p:ph type="body" sz="quarter" idx="20"/>
          </p:nvPr>
        </p:nvSpPr>
        <p:spPr>
          <a:xfrm>
            <a:off x="2718685" y="2927531"/>
            <a:ext cx="1698625" cy="800100"/>
          </a:xfrm>
        </p:spPr>
        <p:txBody>
          <a:bodyPr>
            <a:normAutofit/>
          </a:bodyPr>
          <a:lstStyle>
            <a:lvl1pPr marL="0" indent="0">
              <a:buNone/>
              <a:defRPr sz="1400" b="0">
                <a:solidFill>
                  <a:schemeClr val="bg1">
                    <a:lumMod val="75000"/>
                  </a:schemeClr>
                </a:solidFill>
                <a:latin typeface="+mn-lt"/>
              </a:defRPr>
            </a:lvl1pPr>
          </a:lstStyle>
          <a:p>
            <a:pPr lvl="0"/>
            <a:r>
              <a:rPr lang="en-US"/>
              <a:t>Click to edit Master text styles</a:t>
            </a:r>
            <a:endParaRPr lang="en-US"/>
          </a:p>
        </p:txBody>
      </p:sp>
      <p:sp>
        <p:nvSpPr>
          <p:cNvPr id="39" name="Text Placeholder 24"/>
          <p:cNvSpPr>
            <a:spLocks noGrp="1"/>
          </p:cNvSpPr>
          <p:nvPr>
            <p:ph type="body" sz="quarter" idx="21"/>
          </p:nvPr>
        </p:nvSpPr>
        <p:spPr>
          <a:xfrm>
            <a:off x="4794794" y="2927531"/>
            <a:ext cx="2599197" cy="800100"/>
          </a:xfrm>
        </p:spPr>
        <p:txBody>
          <a:bodyPr>
            <a:normAutofit/>
          </a:bodyPr>
          <a:lstStyle>
            <a:lvl1pPr marL="0" indent="0">
              <a:buNone/>
              <a:defRPr sz="1400" b="0">
                <a:solidFill>
                  <a:schemeClr val="bg1">
                    <a:lumMod val="75000"/>
                  </a:schemeClr>
                </a:solidFill>
                <a:latin typeface="+mn-lt"/>
              </a:defRPr>
            </a:lvl1pPr>
          </a:lstStyle>
          <a:p>
            <a:pPr lvl="0"/>
            <a:r>
              <a:rPr lang="en-US"/>
              <a:t>Click to edit Master text styles</a:t>
            </a:r>
            <a:endParaRPr lang="en-US"/>
          </a:p>
        </p:txBody>
      </p:sp>
      <p:sp>
        <p:nvSpPr>
          <p:cNvPr id="40" name="Text Placeholder 24"/>
          <p:cNvSpPr>
            <a:spLocks noGrp="1"/>
          </p:cNvSpPr>
          <p:nvPr>
            <p:ph type="body" sz="quarter" idx="22"/>
          </p:nvPr>
        </p:nvSpPr>
        <p:spPr>
          <a:xfrm>
            <a:off x="7876957" y="2925988"/>
            <a:ext cx="3726423" cy="800100"/>
          </a:xfrm>
        </p:spPr>
        <p:txBody>
          <a:bodyPr>
            <a:normAutofit/>
          </a:bodyPr>
          <a:lstStyle>
            <a:lvl1pPr marL="0" indent="0">
              <a:buNone/>
              <a:defRPr sz="1400" b="0">
                <a:solidFill>
                  <a:schemeClr val="bg1">
                    <a:lumMod val="75000"/>
                  </a:schemeClr>
                </a:solidFill>
                <a:latin typeface="+mn-lt"/>
              </a:defRPr>
            </a:lvl1pPr>
          </a:lstStyle>
          <a:p>
            <a:pPr lvl="0"/>
            <a:r>
              <a:rPr lang="en-US"/>
              <a:t>Click to edit Master text styles</a:t>
            </a:r>
            <a:endParaRPr lang="en-US"/>
          </a:p>
        </p:txBody>
      </p:sp>
      <p:sp>
        <p:nvSpPr>
          <p:cNvPr id="41" name="Text Placeholder 24"/>
          <p:cNvSpPr>
            <a:spLocks noGrp="1"/>
          </p:cNvSpPr>
          <p:nvPr>
            <p:ph type="body" sz="quarter" idx="23"/>
          </p:nvPr>
        </p:nvSpPr>
        <p:spPr>
          <a:xfrm>
            <a:off x="1284134" y="5751926"/>
            <a:ext cx="9623735" cy="470478"/>
          </a:xfrm>
        </p:spPr>
        <p:txBody>
          <a:bodyPr>
            <a:normAutofit/>
          </a:bodyPr>
          <a:lstStyle>
            <a:lvl1pPr marL="0" indent="0" algn="ctr">
              <a:buNone/>
              <a:defRPr sz="1600" b="0">
                <a:solidFill>
                  <a:schemeClr val="tx2"/>
                </a:solidFill>
                <a:latin typeface="+mn-lt"/>
              </a:defRPr>
            </a:lvl1pPr>
          </a:lstStyle>
          <a:p>
            <a:pPr lvl="0"/>
            <a:r>
              <a:rPr lang="en-US"/>
              <a:t>Click to edit Master text styles</a:t>
            </a:r>
            <a:endParaRPr lang="en-US"/>
          </a:p>
        </p:txBody>
      </p:sp>
      <p:sp>
        <p:nvSpPr>
          <p:cNvPr id="42" name="Text Placeholder 24"/>
          <p:cNvSpPr>
            <a:spLocks noGrp="1"/>
          </p:cNvSpPr>
          <p:nvPr>
            <p:ph type="body" sz="quarter" idx="24"/>
          </p:nvPr>
        </p:nvSpPr>
        <p:spPr>
          <a:xfrm>
            <a:off x="4794793" y="4893792"/>
            <a:ext cx="2599199" cy="615026"/>
          </a:xfrm>
        </p:spPr>
        <p:txBody>
          <a:bodyPr>
            <a:normAutofit/>
          </a:bodyPr>
          <a:lstStyle>
            <a:lvl1pPr marL="0" indent="0">
              <a:buNone/>
              <a:defRPr sz="1600" b="0">
                <a:solidFill>
                  <a:schemeClr val="bg2"/>
                </a:solidFill>
                <a:latin typeface="+mn-lt"/>
              </a:defRPr>
            </a:lvl1pPr>
          </a:lstStyle>
          <a:p>
            <a:pPr lvl="0"/>
            <a:r>
              <a:rPr lang="en-US"/>
              <a:t>Click to edit Master text styles</a:t>
            </a:r>
            <a:endParaRPr lang="en-US"/>
          </a:p>
        </p:txBody>
      </p:sp>
      <p:sp>
        <p:nvSpPr>
          <p:cNvPr id="43" name="Text Placeholder 24"/>
          <p:cNvSpPr>
            <a:spLocks noGrp="1"/>
          </p:cNvSpPr>
          <p:nvPr>
            <p:ph type="body" sz="quarter" idx="25"/>
          </p:nvPr>
        </p:nvSpPr>
        <p:spPr>
          <a:xfrm>
            <a:off x="7890714" y="4893792"/>
            <a:ext cx="3712665" cy="615026"/>
          </a:xfrm>
        </p:spPr>
        <p:txBody>
          <a:bodyPr>
            <a:normAutofit/>
          </a:bodyPr>
          <a:lstStyle>
            <a:lvl1pPr marL="0" indent="0">
              <a:buNone/>
              <a:defRPr sz="1600" b="0">
                <a:solidFill>
                  <a:schemeClr val="bg2"/>
                </a:solidFill>
                <a:latin typeface="+mn-lt"/>
              </a:defRPr>
            </a:lvl1pPr>
          </a:lstStyle>
          <a:p>
            <a:pPr lvl="0"/>
            <a:r>
              <a:rPr lang="en-US"/>
              <a:t>Click to edit Master text styles</a:t>
            </a:r>
            <a:endParaRPr lang="en-US"/>
          </a:p>
        </p:txBody>
      </p:sp>
      <p:sp>
        <p:nvSpPr>
          <p:cNvPr id="44" name="Picture Placeholder 12"/>
          <p:cNvSpPr>
            <a:spLocks noGrp="1"/>
          </p:cNvSpPr>
          <p:nvPr>
            <p:ph type="pic" sz="quarter" idx="37"/>
          </p:nvPr>
        </p:nvSpPr>
        <p:spPr>
          <a:xfrm>
            <a:off x="1020059" y="3800404"/>
            <a:ext cx="3273552" cy="1618488"/>
          </a:xfrm>
        </p:spPr>
        <p:txBody>
          <a:bodyPr anchor="ctr" anchorCtr="0">
            <a:noAutofit/>
          </a:bodyPr>
          <a:lstStyle>
            <a:lvl1pPr marL="0" indent="0" algn="ctr">
              <a:buNone/>
              <a:defRPr sz="1400">
                <a:solidFill>
                  <a:schemeClr val="bg1">
                    <a:lumMod val="75000"/>
                  </a:schemeClr>
                </a:solidFill>
              </a:defRPr>
            </a:lvl1pPr>
          </a:lstStyle>
          <a:p>
            <a:r>
              <a:rPr lang="en-US"/>
              <a:t>Click icon to add picture</a:t>
            </a:r>
            <a:endParaRPr lang="ru-RU" dirty="0"/>
          </a:p>
        </p:txBody>
      </p:sp>
      <p:sp>
        <p:nvSpPr>
          <p:cNvPr id="46" name="Picture Placeholder 12"/>
          <p:cNvSpPr>
            <a:spLocks noGrp="1"/>
          </p:cNvSpPr>
          <p:nvPr>
            <p:ph type="pic" sz="quarter" idx="43"/>
          </p:nvPr>
        </p:nvSpPr>
        <p:spPr>
          <a:xfrm>
            <a:off x="4794794" y="3864572"/>
            <a:ext cx="2599199" cy="896112"/>
          </a:xfrm>
        </p:spPr>
        <p:txBody>
          <a:bodyPr anchor="ctr" anchorCtr="0">
            <a:noAutofit/>
          </a:bodyPr>
          <a:lstStyle>
            <a:lvl1pPr marL="0" indent="0" algn="ctr">
              <a:buNone/>
              <a:defRPr sz="1400">
                <a:solidFill>
                  <a:schemeClr val="bg1">
                    <a:lumMod val="75000"/>
                  </a:schemeClr>
                </a:solidFill>
              </a:defRPr>
            </a:lvl1pPr>
          </a:lstStyle>
          <a:p>
            <a:r>
              <a:rPr lang="en-US"/>
              <a:t>Click icon to add picture</a:t>
            </a:r>
            <a:endParaRPr lang="ru-RU" dirty="0"/>
          </a:p>
        </p:txBody>
      </p:sp>
      <p:sp>
        <p:nvSpPr>
          <p:cNvPr id="47" name="Picture Placeholder 9"/>
          <p:cNvSpPr>
            <a:spLocks noGrp="1"/>
          </p:cNvSpPr>
          <p:nvPr>
            <p:ph type="pic" sz="quarter" idx="44"/>
          </p:nvPr>
        </p:nvSpPr>
        <p:spPr>
          <a:xfrm>
            <a:off x="7876955" y="3864572"/>
            <a:ext cx="2599200" cy="896400"/>
          </a:xfrm>
        </p:spPr>
        <p:txBody>
          <a:bodyPr anchor="ctr" anchorCtr="0">
            <a:normAutofit/>
          </a:bodyPr>
          <a:lstStyle>
            <a:lvl1pPr marL="0" indent="0" algn="ctr">
              <a:buNone/>
              <a:defRPr sz="1400">
                <a:solidFill>
                  <a:schemeClr val="bg1">
                    <a:lumMod val="75000"/>
                  </a:schemeClr>
                </a:solidFill>
              </a:defRPr>
            </a:lvl1pPr>
          </a:lstStyle>
          <a:p>
            <a:r>
              <a:rPr lang="en-US"/>
              <a:t>Click icon to add picture</a:t>
            </a:r>
            <a:endParaRPr lang="ru-RU" dirty="0"/>
          </a:p>
        </p:txBody>
      </p:sp>
      <p:sp>
        <p:nvSpPr>
          <p:cNvPr id="22" name="Title 1"/>
          <p:cNvSpPr>
            <a:spLocks noGrp="1"/>
          </p:cNvSpPr>
          <p:nvPr>
            <p:ph type="title" hasCustomPrompt="1"/>
          </p:nvPr>
        </p:nvSpPr>
        <p:spPr>
          <a:xfrm>
            <a:off x="774034" y="741320"/>
            <a:ext cx="10506743" cy="782638"/>
          </a:xfrm>
        </p:spPr>
        <p:txBody>
          <a:bodyPr>
            <a:normAutofit/>
          </a:bodyPr>
          <a:lstStyle>
            <a:lvl1pPr algn="l">
              <a:defRPr sz="4000" b="1">
                <a:solidFill>
                  <a:schemeClr val="bg1"/>
                </a:solidFill>
              </a:defRPr>
            </a:lvl1pPr>
          </a:lstStyle>
          <a:p>
            <a:r>
              <a:rPr lang="en-US" dirty="0"/>
              <a:t>HOW TO USE THIS TEMPALTE</a:t>
            </a:r>
            <a:endParaRPr lang="ru-RU" dirty="0"/>
          </a:p>
        </p:txBody>
      </p:sp>
      <p:sp>
        <p:nvSpPr>
          <p:cNvPr id="23" name="Graphic 15"/>
          <p:cNvSpPr/>
          <p:nvPr userDrawn="1"/>
        </p:nvSpPr>
        <p:spPr>
          <a:xfrm>
            <a:off x="-11173" y="1610268"/>
            <a:ext cx="9252000" cy="73100"/>
          </a:xfrm>
          <a:custGeom>
            <a:avLst/>
            <a:gdLst>
              <a:gd name="connsiteX0" fmla="*/ 9138 w 5056083"/>
              <a:gd name="connsiteY0" fmla="*/ 9137 h 73099"/>
              <a:gd name="connsiteX1" fmla="*/ 9138 w 5056083"/>
              <a:gd name="connsiteY1" fmla="*/ 67617 h 73099"/>
              <a:gd name="connsiteX2" fmla="*/ 5018925 w 5056083"/>
              <a:gd name="connsiteY2" fmla="*/ 67617 h 73099"/>
              <a:gd name="connsiteX3" fmla="*/ 5057911 w 5056083"/>
              <a:gd name="connsiteY3" fmla="*/ 9137 h 73099"/>
            </a:gdLst>
            <a:ahLst/>
            <a:cxnLst>
              <a:cxn ang="0">
                <a:pos x="connsiteX0" y="connsiteY0"/>
              </a:cxn>
              <a:cxn ang="0">
                <a:pos x="connsiteX1" y="connsiteY1"/>
              </a:cxn>
              <a:cxn ang="0">
                <a:pos x="connsiteX2" y="connsiteY2"/>
              </a:cxn>
              <a:cxn ang="0">
                <a:pos x="connsiteX3" y="connsiteY3"/>
              </a:cxn>
            </a:cxnLst>
            <a:rect l="l" t="t" r="r" b="b"/>
            <a:pathLst>
              <a:path w="5056083" h="73099">
                <a:moveTo>
                  <a:pt x="9138" y="9137"/>
                </a:moveTo>
                <a:lnTo>
                  <a:pt x="9138" y="67617"/>
                </a:lnTo>
                <a:lnTo>
                  <a:pt x="5018925" y="67617"/>
                </a:lnTo>
                <a:lnTo>
                  <a:pt x="5057911" y="9137"/>
                </a:lnTo>
                <a:close/>
              </a:path>
            </a:pathLst>
          </a:custGeom>
          <a:solidFill>
            <a:schemeClr val="bg2">
              <a:alpha val="70000"/>
            </a:schemeClr>
          </a:solidFill>
          <a:ln w="9525" cap="flat">
            <a:noFill/>
            <a:prstDash val="solid"/>
            <a:miter/>
          </a:ln>
        </p:spPr>
        <p:txBody>
          <a:bodyPr rtlCol="0" anchor="ctr"/>
          <a:lstStyle/>
          <a:p>
            <a:endParaRPr lang="ru-RU" sz="1800" dirty="0"/>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a:p>
        </p:txBody>
      </p:sp>
      <p:sp>
        <p:nvSpPr>
          <p:cNvPr id="4" name="Date Placeholder 3"/>
          <p:cNvSpPr>
            <a:spLocks noGrp="1"/>
          </p:cNvSpPr>
          <p:nvPr>
            <p:ph type="dt" sz="half" idx="10"/>
          </p:nvPr>
        </p:nvSpPr>
        <p:spPr/>
        <p:txBody>
          <a:bodyPr/>
          <a:lstStyle/>
          <a:p>
            <a:fld id="{4AAD347D-5ACD-4C99-B74B-A9C85AD731AF}" type="datetimeFigureOut">
              <a:rPr lang="en-US" smtClean="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fld>
            <a:endParaRPr lang="en-US" dirty="0"/>
          </a:p>
        </p:txBody>
      </p:sp>
      <p:sp>
        <p:nvSpPr>
          <p:cNvPr id="7" name="Freeform: Shape 13"/>
          <p:cNvSpPr/>
          <p:nvPr userDrawn="1"/>
        </p:nvSpPr>
        <p:spPr>
          <a:xfrm>
            <a:off x="3033191" y="0"/>
            <a:ext cx="9155635" cy="6858000"/>
          </a:xfrm>
          <a:custGeom>
            <a:avLst/>
            <a:gdLst>
              <a:gd name="connsiteX0" fmla="*/ 6636589 w 9155634"/>
              <a:gd name="connsiteY0" fmla="*/ 3511550 h 6858000"/>
              <a:gd name="connsiteX1" fmla="*/ 9155634 w 9155634"/>
              <a:gd name="connsiteY1" fmla="*/ 3511550 h 6858000"/>
              <a:gd name="connsiteX2" fmla="*/ 9155634 w 9155634"/>
              <a:gd name="connsiteY2" fmla="*/ 6858000 h 6858000"/>
              <a:gd name="connsiteX3" fmla="*/ 5196409 w 9155634"/>
              <a:gd name="connsiteY3" fmla="*/ 6858000 h 6858000"/>
              <a:gd name="connsiteX4" fmla="*/ 2101419 w 9155634"/>
              <a:gd name="connsiteY4" fmla="*/ 3511550 h 6858000"/>
              <a:gd name="connsiteX5" fmla="*/ 3591129 w 9155634"/>
              <a:gd name="connsiteY5" fmla="*/ 3511550 h 6858000"/>
              <a:gd name="connsiteX6" fmla="*/ 2150949 w 9155634"/>
              <a:gd name="connsiteY6" fmla="*/ 6858000 h 6858000"/>
              <a:gd name="connsiteX7" fmla="*/ 661239 w 9155634"/>
              <a:gd name="connsiteY7" fmla="*/ 6858000 h 6858000"/>
              <a:gd name="connsiteX8" fmla="*/ 8147889 w 9155634"/>
              <a:gd name="connsiteY8" fmla="*/ 0 h 6858000"/>
              <a:gd name="connsiteX9" fmla="*/ 9155634 w 9155634"/>
              <a:gd name="connsiteY9" fmla="*/ 0 h 6858000"/>
              <a:gd name="connsiteX10" fmla="*/ 9155634 w 9155634"/>
              <a:gd name="connsiteY10" fmla="*/ 3346450 h 6858000"/>
              <a:gd name="connsiteX11" fmla="*/ 6707709 w 9155634"/>
              <a:gd name="connsiteY11" fmla="*/ 3346450 h 6858000"/>
              <a:gd name="connsiteX12" fmla="*/ 5350079 w 9155634"/>
              <a:gd name="connsiteY12" fmla="*/ 0 h 6858000"/>
              <a:gd name="connsiteX13" fmla="*/ 7912939 w 9155634"/>
              <a:gd name="connsiteY13" fmla="*/ 0 h 6858000"/>
              <a:gd name="connsiteX14" fmla="*/ 4961459 w 9155634"/>
              <a:gd name="connsiteY14" fmla="*/ 6858000 h 6858000"/>
              <a:gd name="connsiteX15" fmla="*/ 2399869 w 9155634"/>
              <a:gd name="connsiteY15" fmla="*/ 6858000 h 6858000"/>
              <a:gd name="connsiteX16" fmla="*/ 3612719 w 9155634"/>
              <a:gd name="connsiteY16" fmla="*/ 0 h 6858000"/>
              <a:gd name="connsiteX17" fmla="*/ 5102429 w 9155634"/>
              <a:gd name="connsiteY17" fmla="*/ 0 h 6858000"/>
              <a:gd name="connsiteX18" fmla="*/ 3662249 w 9155634"/>
              <a:gd name="connsiteY18" fmla="*/ 3346450 h 6858000"/>
              <a:gd name="connsiteX19" fmla="*/ 2172539 w 9155634"/>
              <a:gd name="connsiteY19" fmla="*/ 3346450 h 6858000"/>
              <a:gd name="connsiteX20" fmla="*/ 2947249 w 9155634"/>
              <a:gd name="connsiteY20" fmla="*/ 0 h 6858000"/>
              <a:gd name="connsiteX21" fmla="*/ 3381579 w 9155634"/>
              <a:gd name="connsiteY21" fmla="*/ 0 h 6858000"/>
              <a:gd name="connsiteX22" fmla="*/ 430099 w 9155634"/>
              <a:gd name="connsiteY22" fmla="*/ 6858000 h 6858000"/>
              <a:gd name="connsiteX23" fmla="*/ 0 w 9155634"/>
              <a:gd name="connsiteY23"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9155634" h="6858000">
                <a:moveTo>
                  <a:pt x="6636589" y="3511550"/>
                </a:moveTo>
                <a:lnTo>
                  <a:pt x="9155634" y="3511550"/>
                </a:lnTo>
                <a:lnTo>
                  <a:pt x="9155634" y="6858000"/>
                </a:lnTo>
                <a:lnTo>
                  <a:pt x="5196409" y="6858000"/>
                </a:lnTo>
                <a:close/>
                <a:moveTo>
                  <a:pt x="2101419" y="3511550"/>
                </a:moveTo>
                <a:lnTo>
                  <a:pt x="3591129" y="3511550"/>
                </a:lnTo>
                <a:lnTo>
                  <a:pt x="2150949" y="6858000"/>
                </a:lnTo>
                <a:lnTo>
                  <a:pt x="661239" y="6858000"/>
                </a:lnTo>
                <a:close/>
                <a:moveTo>
                  <a:pt x="8147889" y="0"/>
                </a:moveTo>
                <a:lnTo>
                  <a:pt x="9155634" y="0"/>
                </a:lnTo>
                <a:lnTo>
                  <a:pt x="9155634" y="3346450"/>
                </a:lnTo>
                <a:lnTo>
                  <a:pt x="6707709" y="3346450"/>
                </a:lnTo>
                <a:close/>
                <a:moveTo>
                  <a:pt x="5350079" y="0"/>
                </a:moveTo>
                <a:lnTo>
                  <a:pt x="7912939" y="0"/>
                </a:lnTo>
                <a:lnTo>
                  <a:pt x="4961459" y="6858000"/>
                </a:lnTo>
                <a:lnTo>
                  <a:pt x="2399869" y="6858000"/>
                </a:lnTo>
                <a:close/>
                <a:moveTo>
                  <a:pt x="3612719" y="0"/>
                </a:moveTo>
                <a:lnTo>
                  <a:pt x="5102429" y="0"/>
                </a:lnTo>
                <a:lnTo>
                  <a:pt x="3662249" y="3346450"/>
                </a:lnTo>
                <a:lnTo>
                  <a:pt x="2172539" y="3346450"/>
                </a:lnTo>
                <a:close/>
                <a:moveTo>
                  <a:pt x="2947249" y="0"/>
                </a:moveTo>
                <a:lnTo>
                  <a:pt x="3381579" y="0"/>
                </a:lnTo>
                <a:lnTo>
                  <a:pt x="430099" y="6858000"/>
                </a:lnTo>
                <a:lnTo>
                  <a:pt x="0" y="6858000"/>
                </a:lnTo>
                <a:close/>
              </a:path>
            </a:pathLst>
          </a:custGeom>
          <a:solidFill>
            <a:schemeClr val="bg2">
              <a:alpha val="15000"/>
            </a:schemeClr>
          </a:solidFill>
          <a:ln w="12700" cap="flat">
            <a:noFill/>
            <a:prstDash val="solid"/>
            <a:miter/>
          </a:ln>
        </p:spPr>
        <p:txBody>
          <a:bodyPr rtlCol="0" anchor="ctr"/>
          <a:lstStyle/>
          <a:p>
            <a:pPr algn="l"/>
            <a:endParaRPr lang="en-US" sz="1800" dirty="0"/>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fld id="{4509A250-FF31-4206-8172-F9D3106AACB1}" type="datetimeFigureOut">
              <a:rPr lang="en-US" smtClean="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495E168-DA5E-4888-8D8A-92B118324C14}" type="slidenum">
              <a:rPr lang="ru-RU" smtClean="0"/>
            </a:fld>
            <a:endParaRPr lang="ru-RU" dirty="0"/>
          </a:p>
        </p:txBody>
      </p:sp>
      <p:grpSp>
        <p:nvGrpSpPr>
          <p:cNvPr id="7" name="Graphic 1"/>
          <p:cNvGrpSpPr/>
          <p:nvPr userDrawn="1"/>
        </p:nvGrpSpPr>
        <p:grpSpPr>
          <a:xfrm>
            <a:off x="0" y="0"/>
            <a:ext cx="12192000" cy="6858000"/>
            <a:chOff x="0" y="0"/>
            <a:chExt cx="12192000" cy="6858000"/>
          </a:xfrm>
        </p:grpSpPr>
        <p:sp>
          <p:nvSpPr>
            <p:cNvPr id="8" name="Freeform: Shape 7"/>
            <p:cNvSpPr/>
            <p:nvPr/>
          </p:nvSpPr>
          <p:spPr>
            <a:xfrm>
              <a:off x="-12700" y="-12700"/>
              <a:ext cx="12217400" cy="6883400"/>
            </a:xfrm>
            <a:custGeom>
              <a:avLst/>
              <a:gdLst>
                <a:gd name="connsiteX0" fmla="*/ 12700 w 12217400"/>
                <a:gd name="connsiteY0" fmla="*/ 12700 h 6883400"/>
                <a:gd name="connsiteX1" fmla="*/ 12700 w 12217400"/>
                <a:gd name="connsiteY1" fmla="*/ 6870700 h 6883400"/>
                <a:gd name="connsiteX2" fmla="*/ 12205970 w 12217400"/>
                <a:gd name="connsiteY2" fmla="*/ 6870700 h 6883400"/>
                <a:gd name="connsiteX3" fmla="*/ 12205970 w 12217400"/>
                <a:gd name="connsiteY3" fmla="*/ 12700 h 6883400"/>
                <a:gd name="connsiteX4" fmla="*/ 12700 w 12217400"/>
                <a:gd name="connsiteY4" fmla="*/ 12700 h 6883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7400" h="6883400">
                  <a:moveTo>
                    <a:pt x="12700" y="12700"/>
                  </a:moveTo>
                  <a:lnTo>
                    <a:pt x="12700" y="6870700"/>
                  </a:lnTo>
                  <a:lnTo>
                    <a:pt x="12205970" y="6870700"/>
                  </a:lnTo>
                  <a:lnTo>
                    <a:pt x="12205970" y="12700"/>
                  </a:lnTo>
                  <a:lnTo>
                    <a:pt x="12700" y="12700"/>
                  </a:lnTo>
                  <a:close/>
                </a:path>
              </a:pathLst>
            </a:custGeom>
            <a:solidFill>
              <a:schemeClr val="accent6"/>
            </a:solidFill>
            <a:ln w="12700" cap="flat">
              <a:noFill/>
              <a:prstDash val="solid"/>
              <a:miter/>
            </a:ln>
          </p:spPr>
          <p:txBody>
            <a:bodyPr rtlCol="0" anchor="ctr"/>
            <a:lstStyle/>
            <a:p>
              <a:endParaRPr lang="ru-RU" sz="1800" dirty="0"/>
            </a:p>
          </p:txBody>
        </p:sp>
        <p:sp>
          <p:nvSpPr>
            <p:cNvPr id="9" name="Freeform: Shape 8"/>
            <p:cNvSpPr/>
            <p:nvPr/>
          </p:nvSpPr>
          <p:spPr>
            <a:xfrm>
              <a:off x="4178300" y="-12700"/>
              <a:ext cx="7289800" cy="6883400"/>
            </a:xfrm>
            <a:custGeom>
              <a:avLst/>
              <a:gdLst>
                <a:gd name="connsiteX0" fmla="*/ 5063490 w 7289800"/>
                <a:gd name="connsiteY0" fmla="*/ 12700 h 6883400"/>
                <a:gd name="connsiteX1" fmla="*/ 2499360 w 7289800"/>
                <a:gd name="connsiteY1" fmla="*/ 6870700 h 6883400"/>
                <a:gd name="connsiteX2" fmla="*/ 4721860 w 7289800"/>
                <a:gd name="connsiteY2" fmla="*/ 6870700 h 6883400"/>
                <a:gd name="connsiteX3" fmla="*/ 7285990 w 7289800"/>
                <a:gd name="connsiteY3" fmla="*/ 12700 h 6883400"/>
                <a:gd name="connsiteX4" fmla="*/ 5063490 w 7289800"/>
                <a:gd name="connsiteY4" fmla="*/ 12700 h 6883400"/>
                <a:gd name="connsiteX5" fmla="*/ 12700 w 7289800"/>
                <a:gd name="connsiteY5" fmla="*/ 6870700 h 6883400"/>
                <a:gd name="connsiteX6" fmla="*/ 2235200 w 7289800"/>
                <a:gd name="connsiteY6" fmla="*/ 6870700 h 6883400"/>
                <a:gd name="connsiteX7" fmla="*/ 4799331 w 7289800"/>
                <a:gd name="connsiteY7" fmla="*/ 12700 h 6883400"/>
                <a:gd name="connsiteX8" fmla="*/ 2576830 w 7289800"/>
                <a:gd name="connsiteY8" fmla="*/ 12700 h 6883400"/>
                <a:gd name="connsiteX9" fmla="*/ 12700 w 7289800"/>
                <a:gd name="connsiteY9" fmla="*/ 6870700 h 688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89800" h="6883400">
                  <a:moveTo>
                    <a:pt x="5063490" y="12700"/>
                  </a:moveTo>
                  <a:lnTo>
                    <a:pt x="2499360" y="6870700"/>
                  </a:lnTo>
                  <a:lnTo>
                    <a:pt x="4721860" y="6870700"/>
                  </a:lnTo>
                  <a:lnTo>
                    <a:pt x="7285990" y="12700"/>
                  </a:lnTo>
                  <a:lnTo>
                    <a:pt x="5063490" y="12700"/>
                  </a:lnTo>
                  <a:close/>
                  <a:moveTo>
                    <a:pt x="12700" y="6870700"/>
                  </a:moveTo>
                  <a:lnTo>
                    <a:pt x="2235200" y="6870700"/>
                  </a:lnTo>
                  <a:lnTo>
                    <a:pt x="4799331" y="12700"/>
                  </a:lnTo>
                  <a:lnTo>
                    <a:pt x="2576830" y="12700"/>
                  </a:lnTo>
                  <a:lnTo>
                    <a:pt x="12700" y="6870700"/>
                  </a:lnTo>
                  <a:close/>
                </a:path>
              </a:pathLst>
            </a:custGeom>
            <a:solidFill>
              <a:schemeClr val="bg2">
                <a:alpha val="15000"/>
              </a:schemeClr>
            </a:solidFill>
            <a:ln w="12700" cap="flat">
              <a:noFill/>
              <a:prstDash val="solid"/>
              <a:miter/>
            </a:ln>
          </p:spPr>
          <p:txBody>
            <a:bodyPr rtlCol="0" anchor="ctr"/>
            <a:lstStyle/>
            <a:p>
              <a:endParaRPr lang="ru-RU" sz="1800" dirty="0"/>
            </a:p>
          </p:txBody>
        </p:sp>
      </p:grpSp>
      <p:sp>
        <p:nvSpPr>
          <p:cNvPr id="10" name="Graphic 4"/>
          <p:cNvSpPr/>
          <p:nvPr userDrawn="1"/>
        </p:nvSpPr>
        <p:spPr>
          <a:xfrm>
            <a:off x="11292631" y="6103003"/>
            <a:ext cx="910800" cy="144000"/>
          </a:xfrm>
          <a:custGeom>
            <a:avLst/>
            <a:gdLst>
              <a:gd name="connsiteX0" fmla="*/ 689134 w 695325"/>
              <a:gd name="connsiteY0" fmla="*/ 7144 h 114300"/>
              <a:gd name="connsiteX1" fmla="*/ 689134 w 695325"/>
              <a:gd name="connsiteY1" fmla="*/ 115729 h 114300"/>
              <a:gd name="connsiteX2" fmla="*/ 78581 w 695325"/>
              <a:gd name="connsiteY2" fmla="*/ 115729 h 114300"/>
              <a:gd name="connsiteX3" fmla="*/ 7144 w 695325"/>
              <a:gd name="connsiteY3" fmla="*/ 7144 h 114300"/>
            </a:gdLst>
            <a:ahLst/>
            <a:cxnLst>
              <a:cxn ang="0">
                <a:pos x="connsiteX0" y="connsiteY0"/>
              </a:cxn>
              <a:cxn ang="0">
                <a:pos x="connsiteX1" y="connsiteY1"/>
              </a:cxn>
              <a:cxn ang="0">
                <a:pos x="connsiteX2" y="connsiteY2"/>
              </a:cxn>
              <a:cxn ang="0">
                <a:pos x="connsiteX3" y="connsiteY3"/>
              </a:cxn>
            </a:cxnLst>
            <a:rect l="l" t="t" r="r" b="b"/>
            <a:pathLst>
              <a:path w="695325" h="114300">
                <a:moveTo>
                  <a:pt x="689134" y="7144"/>
                </a:moveTo>
                <a:lnTo>
                  <a:pt x="689134" y="115729"/>
                </a:lnTo>
                <a:lnTo>
                  <a:pt x="78581" y="115729"/>
                </a:lnTo>
                <a:lnTo>
                  <a:pt x="7144" y="7144"/>
                </a:lnTo>
                <a:close/>
              </a:path>
            </a:pathLst>
          </a:custGeom>
          <a:solidFill>
            <a:schemeClr val="bg2"/>
          </a:solidFill>
          <a:ln w="9525" cap="flat">
            <a:noFill/>
            <a:prstDash val="solid"/>
            <a:miter/>
          </a:ln>
        </p:spPr>
        <p:txBody>
          <a:bodyPr rtlCol="0" anchor="ctr"/>
          <a:lstStyle/>
          <a:p>
            <a:endParaRPr lang="ru-RU" sz="1800" dirty="0"/>
          </a:p>
        </p:txBody>
      </p:sp>
      <p:sp>
        <p:nvSpPr>
          <p:cNvPr id="11" name="Graphic 15"/>
          <p:cNvSpPr/>
          <p:nvPr userDrawn="1"/>
        </p:nvSpPr>
        <p:spPr>
          <a:xfrm>
            <a:off x="-11175" y="1947672"/>
            <a:ext cx="5274000" cy="73100"/>
          </a:xfrm>
          <a:custGeom>
            <a:avLst/>
            <a:gdLst>
              <a:gd name="connsiteX0" fmla="*/ 9138 w 5056083"/>
              <a:gd name="connsiteY0" fmla="*/ 9137 h 73099"/>
              <a:gd name="connsiteX1" fmla="*/ 9138 w 5056083"/>
              <a:gd name="connsiteY1" fmla="*/ 67617 h 73099"/>
              <a:gd name="connsiteX2" fmla="*/ 5018925 w 5056083"/>
              <a:gd name="connsiteY2" fmla="*/ 67617 h 73099"/>
              <a:gd name="connsiteX3" fmla="*/ 5057911 w 5056083"/>
              <a:gd name="connsiteY3" fmla="*/ 9137 h 73099"/>
            </a:gdLst>
            <a:ahLst/>
            <a:cxnLst>
              <a:cxn ang="0">
                <a:pos x="connsiteX0" y="connsiteY0"/>
              </a:cxn>
              <a:cxn ang="0">
                <a:pos x="connsiteX1" y="connsiteY1"/>
              </a:cxn>
              <a:cxn ang="0">
                <a:pos x="connsiteX2" y="connsiteY2"/>
              </a:cxn>
              <a:cxn ang="0">
                <a:pos x="connsiteX3" y="connsiteY3"/>
              </a:cxn>
            </a:cxnLst>
            <a:rect l="l" t="t" r="r" b="b"/>
            <a:pathLst>
              <a:path w="5056083" h="73099">
                <a:moveTo>
                  <a:pt x="9138" y="9137"/>
                </a:moveTo>
                <a:lnTo>
                  <a:pt x="9138" y="67617"/>
                </a:lnTo>
                <a:lnTo>
                  <a:pt x="5018925" y="67617"/>
                </a:lnTo>
                <a:lnTo>
                  <a:pt x="5057911" y="9137"/>
                </a:lnTo>
                <a:close/>
              </a:path>
            </a:pathLst>
          </a:custGeom>
          <a:solidFill>
            <a:schemeClr val="bg2">
              <a:alpha val="70000"/>
            </a:schemeClr>
          </a:solidFill>
          <a:ln w="9525" cap="flat">
            <a:noFill/>
            <a:prstDash val="solid"/>
            <a:miter/>
          </a:ln>
        </p:spPr>
        <p:txBody>
          <a:bodyPr rtlCol="0" anchor="ctr"/>
          <a:lstStyle/>
          <a:p>
            <a:endParaRPr lang="ru-RU" sz="1800" dirty="0"/>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fld id="{9796027F-7875-4030-9381-8BD8C4F21935}" type="datetimeFigureOut">
              <a:rPr lang="en-US" smtClean="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495E168-DA5E-4888-8D8A-92B118324C14}" type="slidenum">
              <a:rPr lang="ru-RU" smtClean="0"/>
            </a:fld>
            <a:endParaRPr lang="ru-RU" dirty="0"/>
          </a:p>
        </p:txBody>
      </p:sp>
      <p:sp>
        <p:nvSpPr>
          <p:cNvPr id="7" name="Freeform: Shape 8"/>
          <p:cNvSpPr/>
          <p:nvPr userDrawn="1"/>
        </p:nvSpPr>
        <p:spPr>
          <a:xfrm>
            <a:off x="-1" y="172278"/>
            <a:ext cx="12192000" cy="6559826"/>
          </a:xfrm>
          <a:custGeom>
            <a:avLst/>
            <a:gdLst>
              <a:gd name="connsiteX0" fmla="*/ 5864259 w 12192000"/>
              <a:gd name="connsiteY0" fmla="*/ 2854132 h 6559826"/>
              <a:gd name="connsiteX1" fmla="*/ 5864259 w 12192000"/>
              <a:gd name="connsiteY1" fmla="*/ 5342062 h 6559826"/>
              <a:gd name="connsiteX2" fmla="*/ 6907 w 12192000"/>
              <a:gd name="connsiteY2" fmla="*/ 6559826 h 6559826"/>
              <a:gd name="connsiteX3" fmla="*/ 0 w 12192000"/>
              <a:gd name="connsiteY3" fmla="*/ 6559826 h 6559826"/>
              <a:gd name="connsiteX4" fmla="*/ 0 w 12192000"/>
              <a:gd name="connsiteY4" fmla="*/ 4073332 h 6559826"/>
              <a:gd name="connsiteX5" fmla="*/ 12192000 w 12192000"/>
              <a:gd name="connsiteY5" fmla="*/ 2685378 h 6559826"/>
              <a:gd name="connsiteX6" fmla="*/ 12192000 w 12192000"/>
              <a:gd name="connsiteY6" fmla="*/ 5173308 h 6559826"/>
              <a:gd name="connsiteX7" fmla="*/ 6104805 w 12192000"/>
              <a:gd name="connsiteY7" fmla="*/ 6429182 h 6559826"/>
              <a:gd name="connsiteX8" fmla="*/ 6104805 w 12192000"/>
              <a:gd name="connsiteY8" fmla="*/ 3941252 h 6559826"/>
              <a:gd name="connsiteX9" fmla="*/ 11991762 w 12192000"/>
              <a:gd name="connsiteY9" fmla="*/ 0 h 6559826"/>
              <a:gd name="connsiteX10" fmla="*/ 12192000 w 12192000"/>
              <a:gd name="connsiteY10" fmla="*/ 0 h 6559826"/>
              <a:gd name="connsiteX11" fmla="*/ 12192000 w 12192000"/>
              <a:gd name="connsiteY11" fmla="*/ 2446611 h 6559826"/>
              <a:gd name="connsiteX12" fmla="*/ 6104805 w 12192000"/>
              <a:gd name="connsiteY12" fmla="*/ 3701222 h 6559826"/>
              <a:gd name="connsiteX13" fmla="*/ 6104805 w 12192000"/>
              <a:gd name="connsiteY13" fmla="*/ 1214562 h 655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6559826">
                <a:moveTo>
                  <a:pt x="5864259" y="2854132"/>
                </a:moveTo>
                <a:lnTo>
                  <a:pt x="5864259" y="5342062"/>
                </a:lnTo>
                <a:lnTo>
                  <a:pt x="6907" y="6559826"/>
                </a:lnTo>
                <a:lnTo>
                  <a:pt x="0" y="6559826"/>
                </a:lnTo>
                <a:lnTo>
                  <a:pt x="0" y="4073332"/>
                </a:lnTo>
                <a:close/>
                <a:moveTo>
                  <a:pt x="12192000" y="2685378"/>
                </a:moveTo>
                <a:lnTo>
                  <a:pt x="12192000" y="5173308"/>
                </a:lnTo>
                <a:lnTo>
                  <a:pt x="6104805" y="6429182"/>
                </a:lnTo>
                <a:lnTo>
                  <a:pt x="6104805" y="3941252"/>
                </a:lnTo>
                <a:close/>
                <a:moveTo>
                  <a:pt x="11991762" y="0"/>
                </a:moveTo>
                <a:lnTo>
                  <a:pt x="12192000" y="0"/>
                </a:lnTo>
                <a:lnTo>
                  <a:pt x="12192000" y="2446611"/>
                </a:lnTo>
                <a:lnTo>
                  <a:pt x="6104805" y="3701222"/>
                </a:lnTo>
                <a:lnTo>
                  <a:pt x="6104805" y="1214562"/>
                </a:lnTo>
                <a:close/>
              </a:path>
            </a:pathLst>
          </a:custGeom>
          <a:solidFill>
            <a:schemeClr val="bg2">
              <a:alpha val="15000"/>
            </a:schemeClr>
          </a:solidFill>
          <a:ln w="12700" cap="flat">
            <a:noFill/>
            <a:prstDash val="solid"/>
            <a:miter/>
          </a:ln>
        </p:spPr>
        <p:txBody>
          <a:bodyPr rtlCol="0" anchor="ctr"/>
          <a:lstStyle/>
          <a:p>
            <a:pPr algn="l"/>
            <a:endParaRPr lang="en-US" sz="1800" dirty="0"/>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Date Placeholder 4"/>
          <p:cNvSpPr>
            <a:spLocks noGrp="1"/>
          </p:cNvSpPr>
          <p:nvPr>
            <p:ph type="dt" sz="half" idx="10"/>
          </p:nvPr>
        </p:nvSpPr>
        <p:spPr/>
        <p:txBody>
          <a:bodyPr/>
          <a:lstStyle/>
          <a:p>
            <a:fld id="{9796027F-7875-4030-9381-8BD8C4F21935}" type="datetimeFigureOut">
              <a:rPr lang="en-US" smtClean="0"/>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495E168-DA5E-4888-8D8A-92B118324C14}" type="slidenum">
              <a:rPr lang="ru-RU" smtClean="0"/>
            </a:fld>
            <a:endParaRPr lang="ru-RU" dirty="0"/>
          </a:p>
        </p:txBody>
      </p:sp>
      <p:grpSp>
        <p:nvGrpSpPr>
          <p:cNvPr id="8" name="Graphic 1"/>
          <p:cNvGrpSpPr/>
          <p:nvPr userDrawn="1"/>
        </p:nvGrpSpPr>
        <p:grpSpPr>
          <a:xfrm>
            <a:off x="0" y="0"/>
            <a:ext cx="12192000" cy="6858000"/>
            <a:chOff x="0" y="0"/>
            <a:chExt cx="12192000" cy="6858000"/>
          </a:xfrm>
        </p:grpSpPr>
        <p:sp>
          <p:nvSpPr>
            <p:cNvPr id="9" name="Freeform: Shape 11"/>
            <p:cNvSpPr/>
            <p:nvPr/>
          </p:nvSpPr>
          <p:spPr>
            <a:xfrm>
              <a:off x="-12700" y="-12700"/>
              <a:ext cx="12217400" cy="6883400"/>
            </a:xfrm>
            <a:custGeom>
              <a:avLst/>
              <a:gdLst>
                <a:gd name="connsiteX0" fmla="*/ 12700 w 12217400"/>
                <a:gd name="connsiteY0" fmla="*/ 12700 h 6883400"/>
                <a:gd name="connsiteX1" fmla="*/ 12700 w 12217400"/>
                <a:gd name="connsiteY1" fmla="*/ 6870700 h 6883400"/>
                <a:gd name="connsiteX2" fmla="*/ 12205970 w 12217400"/>
                <a:gd name="connsiteY2" fmla="*/ 6870700 h 6883400"/>
                <a:gd name="connsiteX3" fmla="*/ 12205970 w 12217400"/>
                <a:gd name="connsiteY3" fmla="*/ 12700 h 6883400"/>
                <a:gd name="connsiteX4" fmla="*/ 12700 w 12217400"/>
                <a:gd name="connsiteY4" fmla="*/ 12700 h 6883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7400" h="6883400">
                  <a:moveTo>
                    <a:pt x="12700" y="12700"/>
                  </a:moveTo>
                  <a:lnTo>
                    <a:pt x="12700" y="6870700"/>
                  </a:lnTo>
                  <a:lnTo>
                    <a:pt x="12205970" y="6870700"/>
                  </a:lnTo>
                  <a:lnTo>
                    <a:pt x="12205970" y="12700"/>
                  </a:lnTo>
                  <a:lnTo>
                    <a:pt x="12700" y="12700"/>
                  </a:lnTo>
                  <a:close/>
                </a:path>
              </a:pathLst>
            </a:custGeom>
            <a:solidFill>
              <a:schemeClr val="accent6"/>
            </a:solidFill>
            <a:ln w="12700" cap="flat">
              <a:noFill/>
              <a:prstDash val="solid"/>
              <a:miter/>
            </a:ln>
          </p:spPr>
          <p:txBody>
            <a:bodyPr rtlCol="0" anchor="ctr"/>
            <a:lstStyle/>
            <a:p>
              <a:endParaRPr lang="ru-RU" sz="1800" dirty="0"/>
            </a:p>
          </p:txBody>
        </p:sp>
        <p:sp>
          <p:nvSpPr>
            <p:cNvPr id="10" name="Freeform: Shape 12"/>
            <p:cNvSpPr/>
            <p:nvPr/>
          </p:nvSpPr>
          <p:spPr>
            <a:xfrm>
              <a:off x="4178300" y="-12700"/>
              <a:ext cx="7289800" cy="6883400"/>
            </a:xfrm>
            <a:custGeom>
              <a:avLst/>
              <a:gdLst>
                <a:gd name="connsiteX0" fmla="*/ 5063490 w 7289800"/>
                <a:gd name="connsiteY0" fmla="*/ 12700 h 6883400"/>
                <a:gd name="connsiteX1" fmla="*/ 2499360 w 7289800"/>
                <a:gd name="connsiteY1" fmla="*/ 6870700 h 6883400"/>
                <a:gd name="connsiteX2" fmla="*/ 4721860 w 7289800"/>
                <a:gd name="connsiteY2" fmla="*/ 6870700 h 6883400"/>
                <a:gd name="connsiteX3" fmla="*/ 7285990 w 7289800"/>
                <a:gd name="connsiteY3" fmla="*/ 12700 h 6883400"/>
                <a:gd name="connsiteX4" fmla="*/ 5063490 w 7289800"/>
                <a:gd name="connsiteY4" fmla="*/ 12700 h 6883400"/>
                <a:gd name="connsiteX5" fmla="*/ 12700 w 7289800"/>
                <a:gd name="connsiteY5" fmla="*/ 6870700 h 6883400"/>
                <a:gd name="connsiteX6" fmla="*/ 2235200 w 7289800"/>
                <a:gd name="connsiteY6" fmla="*/ 6870700 h 6883400"/>
                <a:gd name="connsiteX7" fmla="*/ 4799331 w 7289800"/>
                <a:gd name="connsiteY7" fmla="*/ 12700 h 6883400"/>
                <a:gd name="connsiteX8" fmla="*/ 2576830 w 7289800"/>
                <a:gd name="connsiteY8" fmla="*/ 12700 h 6883400"/>
                <a:gd name="connsiteX9" fmla="*/ 12700 w 7289800"/>
                <a:gd name="connsiteY9" fmla="*/ 6870700 h 688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89800" h="6883400">
                  <a:moveTo>
                    <a:pt x="5063490" y="12700"/>
                  </a:moveTo>
                  <a:lnTo>
                    <a:pt x="2499360" y="6870700"/>
                  </a:lnTo>
                  <a:lnTo>
                    <a:pt x="4721860" y="6870700"/>
                  </a:lnTo>
                  <a:lnTo>
                    <a:pt x="7285990" y="12700"/>
                  </a:lnTo>
                  <a:lnTo>
                    <a:pt x="5063490" y="12700"/>
                  </a:lnTo>
                  <a:close/>
                  <a:moveTo>
                    <a:pt x="12700" y="6870700"/>
                  </a:moveTo>
                  <a:lnTo>
                    <a:pt x="2235200" y="6870700"/>
                  </a:lnTo>
                  <a:lnTo>
                    <a:pt x="4799331" y="12700"/>
                  </a:lnTo>
                  <a:lnTo>
                    <a:pt x="2576830" y="12700"/>
                  </a:lnTo>
                  <a:lnTo>
                    <a:pt x="12700" y="6870700"/>
                  </a:lnTo>
                  <a:close/>
                </a:path>
              </a:pathLst>
            </a:custGeom>
            <a:solidFill>
              <a:schemeClr val="bg2">
                <a:alpha val="15000"/>
              </a:schemeClr>
            </a:solidFill>
            <a:ln w="12700" cap="flat">
              <a:noFill/>
              <a:prstDash val="solid"/>
              <a:miter/>
            </a:ln>
          </p:spPr>
          <p:txBody>
            <a:bodyPr rtlCol="0" anchor="ctr"/>
            <a:lstStyle/>
            <a:p>
              <a:endParaRPr lang="ru-RU" sz="1800" dirty="0"/>
            </a:p>
          </p:txBody>
        </p:sp>
      </p:grpSp>
      <p:sp>
        <p:nvSpPr>
          <p:cNvPr id="11" name="Graphic 4"/>
          <p:cNvSpPr/>
          <p:nvPr userDrawn="1"/>
        </p:nvSpPr>
        <p:spPr>
          <a:xfrm>
            <a:off x="11292631" y="6103003"/>
            <a:ext cx="910800" cy="144000"/>
          </a:xfrm>
          <a:custGeom>
            <a:avLst/>
            <a:gdLst>
              <a:gd name="connsiteX0" fmla="*/ 689134 w 695325"/>
              <a:gd name="connsiteY0" fmla="*/ 7144 h 114300"/>
              <a:gd name="connsiteX1" fmla="*/ 689134 w 695325"/>
              <a:gd name="connsiteY1" fmla="*/ 115729 h 114300"/>
              <a:gd name="connsiteX2" fmla="*/ 78581 w 695325"/>
              <a:gd name="connsiteY2" fmla="*/ 115729 h 114300"/>
              <a:gd name="connsiteX3" fmla="*/ 7144 w 695325"/>
              <a:gd name="connsiteY3" fmla="*/ 7144 h 114300"/>
            </a:gdLst>
            <a:ahLst/>
            <a:cxnLst>
              <a:cxn ang="0">
                <a:pos x="connsiteX0" y="connsiteY0"/>
              </a:cxn>
              <a:cxn ang="0">
                <a:pos x="connsiteX1" y="connsiteY1"/>
              </a:cxn>
              <a:cxn ang="0">
                <a:pos x="connsiteX2" y="connsiteY2"/>
              </a:cxn>
              <a:cxn ang="0">
                <a:pos x="connsiteX3" y="connsiteY3"/>
              </a:cxn>
            </a:cxnLst>
            <a:rect l="l" t="t" r="r" b="b"/>
            <a:pathLst>
              <a:path w="695325" h="114300">
                <a:moveTo>
                  <a:pt x="689134" y="7144"/>
                </a:moveTo>
                <a:lnTo>
                  <a:pt x="689134" y="115729"/>
                </a:lnTo>
                <a:lnTo>
                  <a:pt x="78581" y="115729"/>
                </a:lnTo>
                <a:lnTo>
                  <a:pt x="7144" y="7144"/>
                </a:lnTo>
                <a:close/>
              </a:path>
            </a:pathLst>
          </a:custGeom>
          <a:solidFill>
            <a:schemeClr val="bg2"/>
          </a:solidFill>
          <a:ln w="9525" cap="flat">
            <a:noFill/>
            <a:prstDash val="solid"/>
            <a:miter/>
          </a:ln>
        </p:spPr>
        <p:txBody>
          <a:bodyPr rtlCol="0" anchor="ctr"/>
          <a:lstStyle/>
          <a:p>
            <a:endParaRPr lang="ru-RU" sz="1800" dirty="0"/>
          </a:p>
        </p:txBody>
      </p:sp>
      <p:sp>
        <p:nvSpPr>
          <p:cNvPr id="12" name="Graphic 15"/>
          <p:cNvSpPr/>
          <p:nvPr userDrawn="1"/>
        </p:nvSpPr>
        <p:spPr>
          <a:xfrm>
            <a:off x="-11175" y="1947672"/>
            <a:ext cx="5274000" cy="73100"/>
          </a:xfrm>
          <a:custGeom>
            <a:avLst/>
            <a:gdLst>
              <a:gd name="connsiteX0" fmla="*/ 9138 w 5056083"/>
              <a:gd name="connsiteY0" fmla="*/ 9137 h 73099"/>
              <a:gd name="connsiteX1" fmla="*/ 9138 w 5056083"/>
              <a:gd name="connsiteY1" fmla="*/ 67617 h 73099"/>
              <a:gd name="connsiteX2" fmla="*/ 5018925 w 5056083"/>
              <a:gd name="connsiteY2" fmla="*/ 67617 h 73099"/>
              <a:gd name="connsiteX3" fmla="*/ 5057911 w 5056083"/>
              <a:gd name="connsiteY3" fmla="*/ 9137 h 73099"/>
            </a:gdLst>
            <a:ahLst/>
            <a:cxnLst>
              <a:cxn ang="0">
                <a:pos x="connsiteX0" y="connsiteY0"/>
              </a:cxn>
              <a:cxn ang="0">
                <a:pos x="connsiteX1" y="connsiteY1"/>
              </a:cxn>
              <a:cxn ang="0">
                <a:pos x="connsiteX2" y="connsiteY2"/>
              </a:cxn>
              <a:cxn ang="0">
                <a:pos x="connsiteX3" y="connsiteY3"/>
              </a:cxn>
            </a:cxnLst>
            <a:rect l="l" t="t" r="r" b="b"/>
            <a:pathLst>
              <a:path w="5056083" h="73099">
                <a:moveTo>
                  <a:pt x="9138" y="9137"/>
                </a:moveTo>
                <a:lnTo>
                  <a:pt x="9138" y="67617"/>
                </a:lnTo>
                <a:lnTo>
                  <a:pt x="5018925" y="67617"/>
                </a:lnTo>
                <a:lnTo>
                  <a:pt x="5057911" y="9137"/>
                </a:lnTo>
                <a:close/>
              </a:path>
            </a:pathLst>
          </a:custGeom>
          <a:solidFill>
            <a:schemeClr val="bg2">
              <a:alpha val="70000"/>
            </a:schemeClr>
          </a:solidFill>
          <a:ln w="9525" cap="flat">
            <a:noFill/>
            <a:prstDash val="solid"/>
            <a:miter/>
          </a:ln>
        </p:spPr>
        <p:txBody>
          <a:bodyPr rtlCol="0" anchor="ctr"/>
          <a:lstStyle/>
          <a:p>
            <a:endParaRPr lang="ru-RU" sz="1800" dirty="0"/>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 name="Date Placeholder 6"/>
          <p:cNvSpPr>
            <a:spLocks noGrp="1"/>
          </p:cNvSpPr>
          <p:nvPr>
            <p:ph type="dt" sz="half" idx="10"/>
          </p:nvPr>
        </p:nvSpPr>
        <p:spPr/>
        <p:txBody>
          <a:bodyPr/>
          <a:lstStyle/>
          <a:p>
            <a:fld id="{9796027F-7875-4030-9381-8BD8C4F21935}" type="datetimeFigureOut">
              <a:rPr lang="en-US" smtClean="0"/>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495E168-DA5E-4888-8D8A-92B118324C14}" type="slidenum">
              <a:rPr lang="ru-RU" smtClean="0"/>
            </a:fld>
            <a:endParaRPr lang="ru-RU" dirty="0"/>
          </a:p>
        </p:txBody>
      </p:sp>
      <p:grpSp>
        <p:nvGrpSpPr>
          <p:cNvPr id="10" name="Graphic 1"/>
          <p:cNvGrpSpPr/>
          <p:nvPr userDrawn="1"/>
        </p:nvGrpSpPr>
        <p:grpSpPr>
          <a:xfrm>
            <a:off x="0" y="0"/>
            <a:ext cx="12192000" cy="6858000"/>
            <a:chOff x="0" y="0"/>
            <a:chExt cx="12192000" cy="6858000"/>
          </a:xfrm>
        </p:grpSpPr>
        <p:sp>
          <p:nvSpPr>
            <p:cNvPr id="11" name="Freeform: Shape 10"/>
            <p:cNvSpPr/>
            <p:nvPr/>
          </p:nvSpPr>
          <p:spPr>
            <a:xfrm>
              <a:off x="-12700" y="-12700"/>
              <a:ext cx="12217400" cy="6883400"/>
            </a:xfrm>
            <a:custGeom>
              <a:avLst/>
              <a:gdLst>
                <a:gd name="connsiteX0" fmla="*/ 12700 w 12217400"/>
                <a:gd name="connsiteY0" fmla="*/ 12700 h 6883400"/>
                <a:gd name="connsiteX1" fmla="*/ 12700 w 12217400"/>
                <a:gd name="connsiteY1" fmla="*/ 6870700 h 6883400"/>
                <a:gd name="connsiteX2" fmla="*/ 12205970 w 12217400"/>
                <a:gd name="connsiteY2" fmla="*/ 6870700 h 6883400"/>
                <a:gd name="connsiteX3" fmla="*/ 12205970 w 12217400"/>
                <a:gd name="connsiteY3" fmla="*/ 12700 h 6883400"/>
                <a:gd name="connsiteX4" fmla="*/ 12700 w 12217400"/>
                <a:gd name="connsiteY4" fmla="*/ 12700 h 6883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7400" h="6883400">
                  <a:moveTo>
                    <a:pt x="12700" y="12700"/>
                  </a:moveTo>
                  <a:lnTo>
                    <a:pt x="12700" y="6870700"/>
                  </a:lnTo>
                  <a:lnTo>
                    <a:pt x="12205970" y="6870700"/>
                  </a:lnTo>
                  <a:lnTo>
                    <a:pt x="12205970" y="12700"/>
                  </a:lnTo>
                  <a:lnTo>
                    <a:pt x="12700" y="12700"/>
                  </a:lnTo>
                  <a:close/>
                </a:path>
              </a:pathLst>
            </a:custGeom>
            <a:solidFill>
              <a:schemeClr val="accent6"/>
            </a:solidFill>
            <a:ln w="12700" cap="flat">
              <a:noFill/>
              <a:prstDash val="solid"/>
              <a:miter/>
            </a:ln>
          </p:spPr>
          <p:txBody>
            <a:bodyPr rtlCol="0" anchor="ctr"/>
            <a:lstStyle/>
            <a:p>
              <a:endParaRPr lang="ru-RU" sz="1800" dirty="0"/>
            </a:p>
          </p:txBody>
        </p:sp>
        <p:sp>
          <p:nvSpPr>
            <p:cNvPr id="12" name="Freeform: Shape 11"/>
            <p:cNvSpPr/>
            <p:nvPr/>
          </p:nvSpPr>
          <p:spPr>
            <a:xfrm>
              <a:off x="4178300" y="-12700"/>
              <a:ext cx="7289800" cy="6883400"/>
            </a:xfrm>
            <a:custGeom>
              <a:avLst/>
              <a:gdLst>
                <a:gd name="connsiteX0" fmla="*/ 5063490 w 7289800"/>
                <a:gd name="connsiteY0" fmla="*/ 12700 h 6883400"/>
                <a:gd name="connsiteX1" fmla="*/ 2499360 w 7289800"/>
                <a:gd name="connsiteY1" fmla="*/ 6870700 h 6883400"/>
                <a:gd name="connsiteX2" fmla="*/ 4721860 w 7289800"/>
                <a:gd name="connsiteY2" fmla="*/ 6870700 h 6883400"/>
                <a:gd name="connsiteX3" fmla="*/ 7285990 w 7289800"/>
                <a:gd name="connsiteY3" fmla="*/ 12700 h 6883400"/>
                <a:gd name="connsiteX4" fmla="*/ 5063490 w 7289800"/>
                <a:gd name="connsiteY4" fmla="*/ 12700 h 6883400"/>
                <a:gd name="connsiteX5" fmla="*/ 12700 w 7289800"/>
                <a:gd name="connsiteY5" fmla="*/ 6870700 h 6883400"/>
                <a:gd name="connsiteX6" fmla="*/ 2235200 w 7289800"/>
                <a:gd name="connsiteY6" fmla="*/ 6870700 h 6883400"/>
                <a:gd name="connsiteX7" fmla="*/ 4799331 w 7289800"/>
                <a:gd name="connsiteY7" fmla="*/ 12700 h 6883400"/>
                <a:gd name="connsiteX8" fmla="*/ 2576830 w 7289800"/>
                <a:gd name="connsiteY8" fmla="*/ 12700 h 6883400"/>
                <a:gd name="connsiteX9" fmla="*/ 12700 w 7289800"/>
                <a:gd name="connsiteY9" fmla="*/ 6870700 h 688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89800" h="6883400">
                  <a:moveTo>
                    <a:pt x="5063490" y="12700"/>
                  </a:moveTo>
                  <a:lnTo>
                    <a:pt x="2499360" y="6870700"/>
                  </a:lnTo>
                  <a:lnTo>
                    <a:pt x="4721860" y="6870700"/>
                  </a:lnTo>
                  <a:lnTo>
                    <a:pt x="7285990" y="12700"/>
                  </a:lnTo>
                  <a:lnTo>
                    <a:pt x="5063490" y="12700"/>
                  </a:lnTo>
                  <a:close/>
                  <a:moveTo>
                    <a:pt x="12700" y="6870700"/>
                  </a:moveTo>
                  <a:lnTo>
                    <a:pt x="2235200" y="6870700"/>
                  </a:lnTo>
                  <a:lnTo>
                    <a:pt x="4799331" y="12700"/>
                  </a:lnTo>
                  <a:lnTo>
                    <a:pt x="2576830" y="12700"/>
                  </a:lnTo>
                  <a:lnTo>
                    <a:pt x="12700" y="6870700"/>
                  </a:lnTo>
                  <a:close/>
                </a:path>
              </a:pathLst>
            </a:custGeom>
            <a:solidFill>
              <a:schemeClr val="bg2">
                <a:alpha val="15000"/>
              </a:schemeClr>
            </a:solidFill>
            <a:ln w="12700" cap="flat">
              <a:noFill/>
              <a:prstDash val="solid"/>
              <a:miter/>
            </a:ln>
          </p:spPr>
          <p:txBody>
            <a:bodyPr rtlCol="0" anchor="ctr"/>
            <a:lstStyle/>
            <a:p>
              <a:endParaRPr lang="ru-RU" sz="1800" dirty="0"/>
            </a:p>
          </p:txBody>
        </p:sp>
      </p:grpSp>
      <p:sp>
        <p:nvSpPr>
          <p:cNvPr id="13" name="Graphic 4"/>
          <p:cNvSpPr/>
          <p:nvPr userDrawn="1"/>
        </p:nvSpPr>
        <p:spPr>
          <a:xfrm>
            <a:off x="11292631" y="6103003"/>
            <a:ext cx="910800" cy="144000"/>
          </a:xfrm>
          <a:custGeom>
            <a:avLst/>
            <a:gdLst>
              <a:gd name="connsiteX0" fmla="*/ 689134 w 695325"/>
              <a:gd name="connsiteY0" fmla="*/ 7144 h 114300"/>
              <a:gd name="connsiteX1" fmla="*/ 689134 w 695325"/>
              <a:gd name="connsiteY1" fmla="*/ 115729 h 114300"/>
              <a:gd name="connsiteX2" fmla="*/ 78581 w 695325"/>
              <a:gd name="connsiteY2" fmla="*/ 115729 h 114300"/>
              <a:gd name="connsiteX3" fmla="*/ 7144 w 695325"/>
              <a:gd name="connsiteY3" fmla="*/ 7144 h 114300"/>
            </a:gdLst>
            <a:ahLst/>
            <a:cxnLst>
              <a:cxn ang="0">
                <a:pos x="connsiteX0" y="connsiteY0"/>
              </a:cxn>
              <a:cxn ang="0">
                <a:pos x="connsiteX1" y="connsiteY1"/>
              </a:cxn>
              <a:cxn ang="0">
                <a:pos x="connsiteX2" y="connsiteY2"/>
              </a:cxn>
              <a:cxn ang="0">
                <a:pos x="connsiteX3" y="connsiteY3"/>
              </a:cxn>
            </a:cxnLst>
            <a:rect l="l" t="t" r="r" b="b"/>
            <a:pathLst>
              <a:path w="695325" h="114300">
                <a:moveTo>
                  <a:pt x="689134" y="7144"/>
                </a:moveTo>
                <a:lnTo>
                  <a:pt x="689134" y="115729"/>
                </a:lnTo>
                <a:lnTo>
                  <a:pt x="78581" y="115729"/>
                </a:lnTo>
                <a:lnTo>
                  <a:pt x="7144" y="7144"/>
                </a:lnTo>
                <a:close/>
              </a:path>
            </a:pathLst>
          </a:custGeom>
          <a:solidFill>
            <a:schemeClr val="bg2"/>
          </a:solidFill>
          <a:ln w="9525" cap="flat">
            <a:noFill/>
            <a:prstDash val="solid"/>
            <a:miter/>
          </a:ln>
        </p:spPr>
        <p:txBody>
          <a:bodyPr rtlCol="0" anchor="ctr"/>
          <a:lstStyle/>
          <a:p>
            <a:endParaRPr lang="ru-RU" sz="1800" dirty="0"/>
          </a:p>
        </p:txBody>
      </p:sp>
      <p:sp>
        <p:nvSpPr>
          <p:cNvPr id="14" name="Graphic 15"/>
          <p:cNvSpPr/>
          <p:nvPr userDrawn="1"/>
        </p:nvSpPr>
        <p:spPr>
          <a:xfrm>
            <a:off x="-11175" y="1947672"/>
            <a:ext cx="5274000" cy="73100"/>
          </a:xfrm>
          <a:custGeom>
            <a:avLst/>
            <a:gdLst>
              <a:gd name="connsiteX0" fmla="*/ 9138 w 5056083"/>
              <a:gd name="connsiteY0" fmla="*/ 9137 h 73099"/>
              <a:gd name="connsiteX1" fmla="*/ 9138 w 5056083"/>
              <a:gd name="connsiteY1" fmla="*/ 67617 h 73099"/>
              <a:gd name="connsiteX2" fmla="*/ 5018925 w 5056083"/>
              <a:gd name="connsiteY2" fmla="*/ 67617 h 73099"/>
              <a:gd name="connsiteX3" fmla="*/ 5057911 w 5056083"/>
              <a:gd name="connsiteY3" fmla="*/ 9137 h 73099"/>
            </a:gdLst>
            <a:ahLst/>
            <a:cxnLst>
              <a:cxn ang="0">
                <a:pos x="connsiteX0" y="connsiteY0"/>
              </a:cxn>
              <a:cxn ang="0">
                <a:pos x="connsiteX1" y="connsiteY1"/>
              </a:cxn>
              <a:cxn ang="0">
                <a:pos x="connsiteX2" y="connsiteY2"/>
              </a:cxn>
              <a:cxn ang="0">
                <a:pos x="connsiteX3" y="connsiteY3"/>
              </a:cxn>
            </a:cxnLst>
            <a:rect l="l" t="t" r="r" b="b"/>
            <a:pathLst>
              <a:path w="5056083" h="73099">
                <a:moveTo>
                  <a:pt x="9138" y="9137"/>
                </a:moveTo>
                <a:lnTo>
                  <a:pt x="9138" y="67617"/>
                </a:lnTo>
                <a:lnTo>
                  <a:pt x="5018925" y="67617"/>
                </a:lnTo>
                <a:lnTo>
                  <a:pt x="5057911" y="9137"/>
                </a:lnTo>
                <a:close/>
              </a:path>
            </a:pathLst>
          </a:custGeom>
          <a:solidFill>
            <a:schemeClr val="bg2">
              <a:alpha val="70000"/>
            </a:schemeClr>
          </a:solidFill>
          <a:ln w="9525" cap="flat">
            <a:noFill/>
            <a:prstDash val="solid"/>
            <a:miter/>
          </a:ln>
        </p:spPr>
        <p:txBody>
          <a:bodyPr rtlCol="0" anchor="ctr"/>
          <a:lstStyle/>
          <a:p>
            <a:endParaRPr lang="ru-RU" sz="1800" dirty="0"/>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sz="half" idx="10"/>
          </p:nvPr>
        </p:nvSpPr>
        <p:spPr/>
        <p:txBody>
          <a:bodyPr/>
          <a:lstStyle/>
          <a:p>
            <a:fld id="{4509A250-FF31-4206-8172-F9D3106AACB1}" type="datetimeFigureOut">
              <a:rPr lang="en-US" smtClean="0"/>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495E168-DA5E-4888-8D8A-92B118324C14}" type="slidenum">
              <a:rPr lang="ru-RU" smtClean="0"/>
            </a:fld>
            <a:endParaRPr lang="ru-RU" dirty="0"/>
          </a:p>
        </p:txBody>
      </p:sp>
      <p:grpSp>
        <p:nvGrpSpPr>
          <p:cNvPr id="6" name="Graphic 1"/>
          <p:cNvGrpSpPr/>
          <p:nvPr userDrawn="1"/>
        </p:nvGrpSpPr>
        <p:grpSpPr>
          <a:xfrm>
            <a:off x="0" y="0"/>
            <a:ext cx="12192000" cy="6858000"/>
            <a:chOff x="0" y="0"/>
            <a:chExt cx="12192000" cy="6858000"/>
          </a:xfrm>
        </p:grpSpPr>
        <p:sp>
          <p:nvSpPr>
            <p:cNvPr id="7" name="Freeform: Shape 11"/>
            <p:cNvSpPr/>
            <p:nvPr/>
          </p:nvSpPr>
          <p:spPr>
            <a:xfrm>
              <a:off x="-12700" y="-12700"/>
              <a:ext cx="12217400" cy="6883400"/>
            </a:xfrm>
            <a:custGeom>
              <a:avLst/>
              <a:gdLst>
                <a:gd name="connsiteX0" fmla="*/ 12700 w 12217400"/>
                <a:gd name="connsiteY0" fmla="*/ 12700 h 6883400"/>
                <a:gd name="connsiteX1" fmla="*/ 12700 w 12217400"/>
                <a:gd name="connsiteY1" fmla="*/ 6870700 h 6883400"/>
                <a:gd name="connsiteX2" fmla="*/ 12205970 w 12217400"/>
                <a:gd name="connsiteY2" fmla="*/ 6870700 h 6883400"/>
                <a:gd name="connsiteX3" fmla="*/ 12205970 w 12217400"/>
                <a:gd name="connsiteY3" fmla="*/ 12700 h 6883400"/>
                <a:gd name="connsiteX4" fmla="*/ 12700 w 12217400"/>
                <a:gd name="connsiteY4" fmla="*/ 12700 h 6883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7400" h="6883400">
                  <a:moveTo>
                    <a:pt x="12700" y="12700"/>
                  </a:moveTo>
                  <a:lnTo>
                    <a:pt x="12700" y="6870700"/>
                  </a:lnTo>
                  <a:lnTo>
                    <a:pt x="12205970" y="6870700"/>
                  </a:lnTo>
                  <a:lnTo>
                    <a:pt x="12205970" y="12700"/>
                  </a:lnTo>
                  <a:lnTo>
                    <a:pt x="12700" y="12700"/>
                  </a:lnTo>
                  <a:close/>
                </a:path>
              </a:pathLst>
            </a:custGeom>
            <a:solidFill>
              <a:schemeClr val="accent6"/>
            </a:solidFill>
            <a:ln w="12700" cap="flat">
              <a:noFill/>
              <a:prstDash val="solid"/>
              <a:miter/>
            </a:ln>
          </p:spPr>
          <p:txBody>
            <a:bodyPr rtlCol="0" anchor="ctr"/>
            <a:lstStyle/>
            <a:p>
              <a:endParaRPr lang="ru-RU" sz="1800" dirty="0"/>
            </a:p>
          </p:txBody>
        </p:sp>
        <p:sp>
          <p:nvSpPr>
            <p:cNvPr id="8" name="Freeform: Shape 12"/>
            <p:cNvSpPr/>
            <p:nvPr/>
          </p:nvSpPr>
          <p:spPr>
            <a:xfrm>
              <a:off x="4178300" y="-12700"/>
              <a:ext cx="7289800" cy="6883400"/>
            </a:xfrm>
            <a:custGeom>
              <a:avLst/>
              <a:gdLst>
                <a:gd name="connsiteX0" fmla="*/ 5063490 w 7289800"/>
                <a:gd name="connsiteY0" fmla="*/ 12700 h 6883400"/>
                <a:gd name="connsiteX1" fmla="*/ 2499360 w 7289800"/>
                <a:gd name="connsiteY1" fmla="*/ 6870700 h 6883400"/>
                <a:gd name="connsiteX2" fmla="*/ 4721860 w 7289800"/>
                <a:gd name="connsiteY2" fmla="*/ 6870700 h 6883400"/>
                <a:gd name="connsiteX3" fmla="*/ 7285990 w 7289800"/>
                <a:gd name="connsiteY3" fmla="*/ 12700 h 6883400"/>
                <a:gd name="connsiteX4" fmla="*/ 5063490 w 7289800"/>
                <a:gd name="connsiteY4" fmla="*/ 12700 h 6883400"/>
                <a:gd name="connsiteX5" fmla="*/ 12700 w 7289800"/>
                <a:gd name="connsiteY5" fmla="*/ 6870700 h 6883400"/>
                <a:gd name="connsiteX6" fmla="*/ 2235200 w 7289800"/>
                <a:gd name="connsiteY6" fmla="*/ 6870700 h 6883400"/>
                <a:gd name="connsiteX7" fmla="*/ 4799331 w 7289800"/>
                <a:gd name="connsiteY7" fmla="*/ 12700 h 6883400"/>
                <a:gd name="connsiteX8" fmla="*/ 2576830 w 7289800"/>
                <a:gd name="connsiteY8" fmla="*/ 12700 h 6883400"/>
                <a:gd name="connsiteX9" fmla="*/ 12700 w 7289800"/>
                <a:gd name="connsiteY9" fmla="*/ 6870700 h 688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89800" h="6883400">
                  <a:moveTo>
                    <a:pt x="5063490" y="12700"/>
                  </a:moveTo>
                  <a:lnTo>
                    <a:pt x="2499360" y="6870700"/>
                  </a:lnTo>
                  <a:lnTo>
                    <a:pt x="4721860" y="6870700"/>
                  </a:lnTo>
                  <a:lnTo>
                    <a:pt x="7285990" y="12700"/>
                  </a:lnTo>
                  <a:lnTo>
                    <a:pt x="5063490" y="12700"/>
                  </a:lnTo>
                  <a:close/>
                  <a:moveTo>
                    <a:pt x="12700" y="6870700"/>
                  </a:moveTo>
                  <a:lnTo>
                    <a:pt x="2235200" y="6870700"/>
                  </a:lnTo>
                  <a:lnTo>
                    <a:pt x="4799331" y="12700"/>
                  </a:lnTo>
                  <a:lnTo>
                    <a:pt x="2576830" y="12700"/>
                  </a:lnTo>
                  <a:lnTo>
                    <a:pt x="12700" y="6870700"/>
                  </a:lnTo>
                  <a:close/>
                </a:path>
              </a:pathLst>
            </a:custGeom>
            <a:solidFill>
              <a:schemeClr val="bg2">
                <a:alpha val="15000"/>
              </a:schemeClr>
            </a:solidFill>
            <a:ln w="12700" cap="flat">
              <a:noFill/>
              <a:prstDash val="solid"/>
              <a:miter/>
            </a:ln>
          </p:spPr>
          <p:txBody>
            <a:bodyPr rtlCol="0" anchor="ctr"/>
            <a:lstStyle/>
            <a:p>
              <a:endParaRPr lang="ru-RU" sz="1800" dirty="0"/>
            </a:p>
          </p:txBody>
        </p:sp>
      </p:grpSp>
      <p:sp>
        <p:nvSpPr>
          <p:cNvPr id="9" name="Graphic 4"/>
          <p:cNvSpPr/>
          <p:nvPr userDrawn="1"/>
        </p:nvSpPr>
        <p:spPr>
          <a:xfrm>
            <a:off x="11292631" y="6103003"/>
            <a:ext cx="910800" cy="144000"/>
          </a:xfrm>
          <a:custGeom>
            <a:avLst/>
            <a:gdLst>
              <a:gd name="connsiteX0" fmla="*/ 689134 w 695325"/>
              <a:gd name="connsiteY0" fmla="*/ 7144 h 114300"/>
              <a:gd name="connsiteX1" fmla="*/ 689134 w 695325"/>
              <a:gd name="connsiteY1" fmla="*/ 115729 h 114300"/>
              <a:gd name="connsiteX2" fmla="*/ 78581 w 695325"/>
              <a:gd name="connsiteY2" fmla="*/ 115729 h 114300"/>
              <a:gd name="connsiteX3" fmla="*/ 7144 w 695325"/>
              <a:gd name="connsiteY3" fmla="*/ 7144 h 114300"/>
            </a:gdLst>
            <a:ahLst/>
            <a:cxnLst>
              <a:cxn ang="0">
                <a:pos x="connsiteX0" y="connsiteY0"/>
              </a:cxn>
              <a:cxn ang="0">
                <a:pos x="connsiteX1" y="connsiteY1"/>
              </a:cxn>
              <a:cxn ang="0">
                <a:pos x="connsiteX2" y="connsiteY2"/>
              </a:cxn>
              <a:cxn ang="0">
                <a:pos x="connsiteX3" y="connsiteY3"/>
              </a:cxn>
            </a:cxnLst>
            <a:rect l="l" t="t" r="r" b="b"/>
            <a:pathLst>
              <a:path w="695325" h="114300">
                <a:moveTo>
                  <a:pt x="689134" y="7144"/>
                </a:moveTo>
                <a:lnTo>
                  <a:pt x="689134" y="115729"/>
                </a:lnTo>
                <a:lnTo>
                  <a:pt x="78581" y="115729"/>
                </a:lnTo>
                <a:lnTo>
                  <a:pt x="7144" y="7144"/>
                </a:lnTo>
                <a:close/>
              </a:path>
            </a:pathLst>
          </a:custGeom>
          <a:solidFill>
            <a:schemeClr val="bg2"/>
          </a:solidFill>
          <a:ln w="9525" cap="flat">
            <a:noFill/>
            <a:prstDash val="solid"/>
            <a:miter/>
          </a:ln>
        </p:spPr>
        <p:txBody>
          <a:bodyPr rtlCol="0" anchor="ctr"/>
          <a:lstStyle/>
          <a:p>
            <a:endParaRPr lang="ru-RU" sz="1800" dirty="0"/>
          </a:p>
        </p:txBody>
      </p:sp>
      <p:sp>
        <p:nvSpPr>
          <p:cNvPr id="10" name="Graphic 15"/>
          <p:cNvSpPr/>
          <p:nvPr userDrawn="1"/>
        </p:nvSpPr>
        <p:spPr>
          <a:xfrm>
            <a:off x="-11175" y="1947672"/>
            <a:ext cx="5274000" cy="73100"/>
          </a:xfrm>
          <a:custGeom>
            <a:avLst/>
            <a:gdLst>
              <a:gd name="connsiteX0" fmla="*/ 9138 w 5056083"/>
              <a:gd name="connsiteY0" fmla="*/ 9137 h 73099"/>
              <a:gd name="connsiteX1" fmla="*/ 9138 w 5056083"/>
              <a:gd name="connsiteY1" fmla="*/ 67617 h 73099"/>
              <a:gd name="connsiteX2" fmla="*/ 5018925 w 5056083"/>
              <a:gd name="connsiteY2" fmla="*/ 67617 h 73099"/>
              <a:gd name="connsiteX3" fmla="*/ 5057911 w 5056083"/>
              <a:gd name="connsiteY3" fmla="*/ 9137 h 73099"/>
            </a:gdLst>
            <a:ahLst/>
            <a:cxnLst>
              <a:cxn ang="0">
                <a:pos x="connsiteX0" y="connsiteY0"/>
              </a:cxn>
              <a:cxn ang="0">
                <a:pos x="connsiteX1" y="connsiteY1"/>
              </a:cxn>
              <a:cxn ang="0">
                <a:pos x="connsiteX2" y="connsiteY2"/>
              </a:cxn>
              <a:cxn ang="0">
                <a:pos x="connsiteX3" y="connsiteY3"/>
              </a:cxn>
            </a:cxnLst>
            <a:rect l="l" t="t" r="r" b="b"/>
            <a:pathLst>
              <a:path w="5056083" h="73099">
                <a:moveTo>
                  <a:pt x="9138" y="9137"/>
                </a:moveTo>
                <a:lnTo>
                  <a:pt x="9138" y="67617"/>
                </a:lnTo>
                <a:lnTo>
                  <a:pt x="5018925" y="67617"/>
                </a:lnTo>
                <a:lnTo>
                  <a:pt x="5057911" y="9137"/>
                </a:lnTo>
                <a:close/>
              </a:path>
            </a:pathLst>
          </a:custGeom>
          <a:solidFill>
            <a:schemeClr val="bg2">
              <a:alpha val="70000"/>
            </a:schemeClr>
          </a:solidFill>
          <a:ln w="9525" cap="flat">
            <a:noFill/>
            <a:prstDash val="solid"/>
            <a:miter/>
          </a:ln>
        </p:spPr>
        <p:txBody>
          <a:bodyPr rtlCol="0" anchor="ctr"/>
          <a:lstStyle/>
          <a:p>
            <a:endParaRPr lang="ru-RU" sz="1800" dirty="0"/>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509A250-FF31-4206-8172-F9D3106AACB1}" type="datetimeFigureOut">
              <a:rPr lang="en-US" smtClean="0"/>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495E168-DA5E-4888-8D8A-92B118324C14}" type="slidenum">
              <a:rPr lang="ru-RU" smtClean="0"/>
            </a:fld>
            <a:endParaRPr lang="ru-RU" dirty="0"/>
          </a:p>
        </p:txBody>
      </p:sp>
      <p:grpSp>
        <p:nvGrpSpPr>
          <p:cNvPr id="5" name="Graphic 1"/>
          <p:cNvGrpSpPr/>
          <p:nvPr userDrawn="1"/>
        </p:nvGrpSpPr>
        <p:grpSpPr>
          <a:xfrm>
            <a:off x="0" y="0"/>
            <a:ext cx="12192000" cy="6858000"/>
            <a:chOff x="0" y="0"/>
            <a:chExt cx="12192000" cy="6858000"/>
          </a:xfrm>
        </p:grpSpPr>
        <p:sp>
          <p:nvSpPr>
            <p:cNvPr id="6" name="Freeform: Shape 11"/>
            <p:cNvSpPr/>
            <p:nvPr/>
          </p:nvSpPr>
          <p:spPr>
            <a:xfrm>
              <a:off x="-12700" y="-12700"/>
              <a:ext cx="12217400" cy="6883400"/>
            </a:xfrm>
            <a:custGeom>
              <a:avLst/>
              <a:gdLst>
                <a:gd name="connsiteX0" fmla="*/ 12700 w 12217400"/>
                <a:gd name="connsiteY0" fmla="*/ 12700 h 6883400"/>
                <a:gd name="connsiteX1" fmla="*/ 12700 w 12217400"/>
                <a:gd name="connsiteY1" fmla="*/ 6870700 h 6883400"/>
                <a:gd name="connsiteX2" fmla="*/ 12205970 w 12217400"/>
                <a:gd name="connsiteY2" fmla="*/ 6870700 h 6883400"/>
                <a:gd name="connsiteX3" fmla="*/ 12205970 w 12217400"/>
                <a:gd name="connsiteY3" fmla="*/ 12700 h 6883400"/>
                <a:gd name="connsiteX4" fmla="*/ 12700 w 12217400"/>
                <a:gd name="connsiteY4" fmla="*/ 12700 h 6883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7400" h="6883400">
                  <a:moveTo>
                    <a:pt x="12700" y="12700"/>
                  </a:moveTo>
                  <a:lnTo>
                    <a:pt x="12700" y="6870700"/>
                  </a:lnTo>
                  <a:lnTo>
                    <a:pt x="12205970" y="6870700"/>
                  </a:lnTo>
                  <a:lnTo>
                    <a:pt x="12205970" y="12700"/>
                  </a:lnTo>
                  <a:lnTo>
                    <a:pt x="12700" y="12700"/>
                  </a:lnTo>
                  <a:close/>
                </a:path>
              </a:pathLst>
            </a:custGeom>
            <a:solidFill>
              <a:schemeClr val="accent6"/>
            </a:solidFill>
            <a:ln w="12700" cap="flat">
              <a:noFill/>
              <a:prstDash val="solid"/>
              <a:miter/>
            </a:ln>
          </p:spPr>
          <p:txBody>
            <a:bodyPr rtlCol="0" anchor="ctr"/>
            <a:lstStyle/>
            <a:p>
              <a:endParaRPr lang="ru-RU" sz="1800" dirty="0"/>
            </a:p>
          </p:txBody>
        </p:sp>
        <p:sp>
          <p:nvSpPr>
            <p:cNvPr id="7" name="Freeform: Shape 12"/>
            <p:cNvSpPr/>
            <p:nvPr/>
          </p:nvSpPr>
          <p:spPr>
            <a:xfrm>
              <a:off x="4178300" y="-12700"/>
              <a:ext cx="7289800" cy="6883400"/>
            </a:xfrm>
            <a:custGeom>
              <a:avLst/>
              <a:gdLst>
                <a:gd name="connsiteX0" fmla="*/ 5063490 w 7289800"/>
                <a:gd name="connsiteY0" fmla="*/ 12700 h 6883400"/>
                <a:gd name="connsiteX1" fmla="*/ 2499360 w 7289800"/>
                <a:gd name="connsiteY1" fmla="*/ 6870700 h 6883400"/>
                <a:gd name="connsiteX2" fmla="*/ 4721860 w 7289800"/>
                <a:gd name="connsiteY2" fmla="*/ 6870700 h 6883400"/>
                <a:gd name="connsiteX3" fmla="*/ 7285990 w 7289800"/>
                <a:gd name="connsiteY3" fmla="*/ 12700 h 6883400"/>
                <a:gd name="connsiteX4" fmla="*/ 5063490 w 7289800"/>
                <a:gd name="connsiteY4" fmla="*/ 12700 h 6883400"/>
                <a:gd name="connsiteX5" fmla="*/ 12700 w 7289800"/>
                <a:gd name="connsiteY5" fmla="*/ 6870700 h 6883400"/>
                <a:gd name="connsiteX6" fmla="*/ 2235200 w 7289800"/>
                <a:gd name="connsiteY6" fmla="*/ 6870700 h 6883400"/>
                <a:gd name="connsiteX7" fmla="*/ 4799331 w 7289800"/>
                <a:gd name="connsiteY7" fmla="*/ 12700 h 6883400"/>
                <a:gd name="connsiteX8" fmla="*/ 2576830 w 7289800"/>
                <a:gd name="connsiteY8" fmla="*/ 12700 h 6883400"/>
                <a:gd name="connsiteX9" fmla="*/ 12700 w 7289800"/>
                <a:gd name="connsiteY9" fmla="*/ 6870700 h 688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89800" h="6883400">
                  <a:moveTo>
                    <a:pt x="5063490" y="12700"/>
                  </a:moveTo>
                  <a:lnTo>
                    <a:pt x="2499360" y="6870700"/>
                  </a:lnTo>
                  <a:lnTo>
                    <a:pt x="4721860" y="6870700"/>
                  </a:lnTo>
                  <a:lnTo>
                    <a:pt x="7285990" y="12700"/>
                  </a:lnTo>
                  <a:lnTo>
                    <a:pt x="5063490" y="12700"/>
                  </a:lnTo>
                  <a:close/>
                  <a:moveTo>
                    <a:pt x="12700" y="6870700"/>
                  </a:moveTo>
                  <a:lnTo>
                    <a:pt x="2235200" y="6870700"/>
                  </a:lnTo>
                  <a:lnTo>
                    <a:pt x="4799331" y="12700"/>
                  </a:lnTo>
                  <a:lnTo>
                    <a:pt x="2576830" y="12700"/>
                  </a:lnTo>
                  <a:lnTo>
                    <a:pt x="12700" y="6870700"/>
                  </a:lnTo>
                  <a:close/>
                </a:path>
              </a:pathLst>
            </a:custGeom>
            <a:solidFill>
              <a:schemeClr val="bg2">
                <a:alpha val="15000"/>
              </a:schemeClr>
            </a:solidFill>
            <a:ln w="12700" cap="flat">
              <a:noFill/>
              <a:prstDash val="solid"/>
              <a:miter/>
            </a:ln>
          </p:spPr>
          <p:txBody>
            <a:bodyPr rtlCol="0" anchor="ctr"/>
            <a:lstStyle/>
            <a:p>
              <a:endParaRPr lang="ru-RU" sz="1800" dirty="0"/>
            </a:p>
          </p:txBody>
        </p:sp>
      </p:grpSp>
      <p:sp>
        <p:nvSpPr>
          <p:cNvPr id="8" name="Graphic 4"/>
          <p:cNvSpPr/>
          <p:nvPr userDrawn="1"/>
        </p:nvSpPr>
        <p:spPr>
          <a:xfrm>
            <a:off x="11292631" y="6103003"/>
            <a:ext cx="910800" cy="144000"/>
          </a:xfrm>
          <a:custGeom>
            <a:avLst/>
            <a:gdLst>
              <a:gd name="connsiteX0" fmla="*/ 689134 w 695325"/>
              <a:gd name="connsiteY0" fmla="*/ 7144 h 114300"/>
              <a:gd name="connsiteX1" fmla="*/ 689134 w 695325"/>
              <a:gd name="connsiteY1" fmla="*/ 115729 h 114300"/>
              <a:gd name="connsiteX2" fmla="*/ 78581 w 695325"/>
              <a:gd name="connsiteY2" fmla="*/ 115729 h 114300"/>
              <a:gd name="connsiteX3" fmla="*/ 7144 w 695325"/>
              <a:gd name="connsiteY3" fmla="*/ 7144 h 114300"/>
            </a:gdLst>
            <a:ahLst/>
            <a:cxnLst>
              <a:cxn ang="0">
                <a:pos x="connsiteX0" y="connsiteY0"/>
              </a:cxn>
              <a:cxn ang="0">
                <a:pos x="connsiteX1" y="connsiteY1"/>
              </a:cxn>
              <a:cxn ang="0">
                <a:pos x="connsiteX2" y="connsiteY2"/>
              </a:cxn>
              <a:cxn ang="0">
                <a:pos x="connsiteX3" y="connsiteY3"/>
              </a:cxn>
            </a:cxnLst>
            <a:rect l="l" t="t" r="r" b="b"/>
            <a:pathLst>
              <a:path w="695325" h="114300">
                <a:moveTo>
                  <a:pt x="689134" y="7144"/>
                </a:moveTo>
                <a:lnTo>
                  <a:pt x="689134" y="115729"/>
                </a:lnTo>
                <a:lnTo>
                  <a:pt x="78581" y="115729"/>
                </a:lnTo>
                <a:lnTo>
                  <a:pt x="7144" y="7144"/>
                </a:lnTo>
                <a:close/>
              </a:path>
            </a:pathLst>
          </a:custGeom>
          <a:solidFill>
            <a:schemeClr val="bg2"/>
          </a:solidFill>
          <a:ln w="9525" cap="flat">
            <a:noFill/>
            <a:prstDash val="solid"/>
            <a:miter/>
          </a:ln>
        </p:spPr>
        <p:txBody>
          <a:bodyPr rtlCol="0" anchor="ctr"/>
          <a:lstStyle/>
          <a:p>
            <a:endParaRPr lang="ru-RU" sz="1800" dirty="0"/>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4509A250-FF31-4206-8172-F9D3106AACB1}" type="datetimeFigureOut">
              <a:rPr lang="en-US" smtClean="0"/>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495E168-DA5E-4888-8D8A-92B118324C14}" type="slidenum">
              <a:rPr lang="ru-RU" smtClean="0"/>
            </a:fld>
            <a:endParaRPr lang="ru-RU" dirty="0"/>
          </a:p>
        </p:txBody>
      </p:sp>
      <p:grpSp>
        <p:nvGrpSpPr>
          <p:cNvPr id="8" name="Graphic 1"/>
          <p:cNvGrpSpPr/>
          <p:nvPr userDrawn="1"/>
        </p:nvGrpSpPr>
        <p:grpSpPr>
          <a:xfrm>
            <a:off x="0" y="0"/>
            <a:ext cx="12192000" cy="6858000"/>
            <a:chOff x="0" y="0"/>
            <a:chExt cx="12192000" cy="6858000"/>
          </a:xfrm>
        </p:grpSpPr>
        <p:sp>
          <p:nvSpPr>
            <p:cNvPr id="9" name="Freeform: Shape 11"/>
            <p:cNvSpPr/>
            <p:nvPr/>
          </p:nvSpPr>
          <p:spPr>
            <a:xfrm>
              <a:off x="-12700" y="-12700"/>
              <a:ext cx="12217400" cy="6883400"/>
            </a:xfrm>
            <a:custGeom>
              <a:avLst/>
              <a:gdLst>
                <a:gd name="connsiteX0" fmla="*/ 12700 w 12217400"/>
                <a:gd name="connsiteY0" fmla="*/ 12700 h 6883400"/>
                <a:gd name="connsiteX1" fmla="*/ 12700 w 12217400"/>
                <a:gd name="connsiteY1" fmla="*/ 6870700 h 6883400"/>
                <a:gd name="connsiteX2" fmla="*/ 12205970 w 12217400"/>
                <a:gd name="connsiteY2" fmla="*/ 6870700 h 6883400"/>
                <a:gd name="connsiteX3" fmla="*/ 12205970 w 12217400"/>
                <a:gd name="connsiteY3" fmla="*/ 12700 h 6883400"/>
                <a:gd name="connsiteX4" fmla="*/ 12700 w 12217400"/>
                <a:gd name="connsiteY4" fmla="*/ 12700 h 6883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7400" h="6883400">
                  <a:moveTo>
                    <a:pt x="12700" y="12700"/>
                  </a:moveTo>
                  <a:lnTo>
                    <a:pt x="12700" y="6870700"/>
                  </a:lnTo>
                  <a:lnTo>
                    <a:pt x="12205970" y="6870700"/>
                  </a:lnTo>
                  <a:lnTo>
                    <a:pt x="12205970" y="12700"/>
                  </a:lnTo>
                  <a:lnTo>
                    <a:pt x="12700" y="12700"/>
                  </a:lnTo>
                  <a:close/>
                </a:path>
              </a:pathLst>
            </a:custGeom>
            <a:solidFill>
              <a:schemeClr val="accent6"/>
            </a:solidFill>
            <a:ln w="12700" cap="flat">
              <a:noFill/>
              <a:prstDash val="solid"/>
              <a:miter/>
            </a:ln>
          </p:spPr>
          <p:txBody>
            <a:bodyPr rtlCol="0" anchor="ctr"/>
            <a:lstStyle/>
            <a:p>
              <a:endParaRPr lang="ru-RU" sz="1800" dirty="0"/>
            </a:p>
          </p:txBody>
        </p:sp>
        <p:sp>
          <p:nvSpPr>
            <p:cNvPr id="10" name="Freeform: Shape 12"/>
            <p:cNvSpPr/>
            <p:nvPr/>
          </p:nvSpPr>
          <p:spPr>
            <a:xfrm>
              <a:off x="4178300" y="-12700"/>
              <a:ext cx="7289800" cy="6883400"/>
            </a:xfrm>
            <a:custGeom>
              <a:avLst/>
              <a:gdLst>
                <a:gd name="connsiteX0" fmla="*/ 5063490 w 7289800"/>
                <a:gd name="connsiteY0" fmla="*/ 12700 h 6883400"/>
                <a:gd name="connsiteX1" fmla="*/ 2499360 w 7289800"/>
                <a:gd name="connsiteY1" fmla="*/ 6870700 h 6883400"/>
                <a:gd name="connsiteX2" fmla="*/ 4721860 w 7289800"/>
                <a:gd name="connsiteY2" fmla="*/ 6870700 h 6883400"/>
                <a:gd name="connsiteX3" fmla="*/ 7285990 w 7289800"/>
                <a:gd name="connsiteY3" fmla="*/ 12700 h 6883400"/>
                <a:gd name="connsiteX4" fmla="*/ 5063490 w 7289800"/>
                <a:gd name="connsiteY4" fmla="*/ 12700 h 6883400"/>
                <a:gd name="connsiteX5" fmla="*/ 12700 w 7289800"/>
                <a:gd name="connsiteY5" fmla="*/ 6870700 h 6883400"/>
                <a:gd name="connsiteX6" fmla="*/ 2235200 w 7289800"/>
                <a:gd name="connsiteY6" fmla="*/ 6870700 h 6883400"/>
                <a:gd name="connsiteX7" fmla="*/ 4799331 w 7289800"/>
                <a:gd name="connsiteY7" fmla="*/ 12700 h 6883400"/>
                <a:gd name="connsiteX8" fmla="*/ 2576830 w 7289800"/>
                <a:gd name="connsiteY8" fmla="*/ 12700 h 6883400"/>
                <a:gd name="connsiteX9" fmla="*/ 12700 w 7289800"/>
                <a:gd name="connsiteY9" fmla="*/ 6870700 h 688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89800" h="6883400">
                  <a:moveTo>
                    <a:pt x="5063490" y="12700"/>
                  </a:moveTo>
                  <a:lnTo>
                    <a:pt x="2499360" y="6870700"/>
                  </a:lnTo>
                  <a:lnTo>
                    <a:pt x="4721860" y="6870700"/>
                  </a:lnTo>
                  <a:lnTo>
                    <a:pt x="7285990" y="12700"/>
                  </a:lnTo>
                  <a:lnTo>
                    <a:pt x="5063490" y="12700"/>
                  </a:lnTo>
                  <a:close/>
                  <a:moveTo>
                    <a:pt x="12700" y="6870700"/>
                  </a:moveTo>
                  <a:lnTo>
                    <a:pt x="2235200" y="6870700"/>
                  </a:lnTo>
                  <a:lnTo>
                    <a:pt x="4799331" y="12700"/>
                  </a:lnTo>
                  <a:lnTo>
                    <a:pt x="2576830" y="12700"/>
                  </a:lnTo>
                  <a:lnTo>
                    <a:pt x="12700" y="6870700"/>
                  </a:lnTo>
                  <a:close/>
                </a:path>
              </a:pathLst>
            </a:custGeom>
            <a:solidFill>
              <a:schemeClr val="bg2">
                <a:alpha val="15000"/>
              </a:schemeClr>
            </a:solidFill>
            <a:ln w="12700" cap="flat">
              <a:noFill/>
              <a:prstDash val="solid"/>
              <a:miter/>
            </a:ln>
          </p:spPr>
          <p:txBody>
            <a:bodyPr rtlCol="0" anchor="ctr"/>
            <a:lstStyle/>
            <a:p>
              <a:endParaRPr lang="ru-RU" sz="1800" dirty="0"/>
            </a:p>
          </p:txBody>
        </p:sp>
      </p:grpSp>
      <p:sp>
        <p:nvSpPr>
          <p:cNvPr id="11" name="Graphic 4"/>
          <p:cNvSpPr/>
          <p:nvPr userDrawn="1"/>
        </p:nvSpPr>
        <p:spPr>
          <a:xfrm>
            <a:off x="11292631" y="6103003"/>
            <a:ext cx="910800" cy="144000"/>
          </a:xfrm>
          <a:custGeom>
            <a:avLst/>
            <a:gdLst>
              <a:gd name="connsiteX0" fmla="*/ 689134 w 695325"/>
              <a:gd name="connsiteY0" fmla="*/ 7144 h 114300"/>
              <a:gd name="connsiteX1" fmla="*/ 689134 w 695325"/>
              <a:gd name="connsiteY1" fmla="*/ 115729 h 114300"/>
              <a:gd name="connsiteX2" fmla="*/ 78581 w 695325"/>
              <a:gd name="connsiteY2" fmla="*/ 115729 h 114300"/>
              <a:gd name="connsiteX3" fmla="*/ 7144 w 695325"/>
              <a:gd name="connsiteY3" fmla="*/ 7144 h 114300"/>
            </a:gdLst>
            <a:ahLst/>
            <a:cxnLst>
              <a:cxn ang="0">
                <a:pos x="connsiteX0" y="connsiteY0"/>
              </a:cxn>
              <a:cxn ang="0">
                <a:pos x="connsiteX1" y="connsiteY1"/>
              </a:cxn>
              <a:cxn ang="0">
                <a:pos x="connsiteX2" y="connsiteY2"/>
              </a:cxn>
              <a:cxn ang="0">
                <a:pos x="connsiteX3" y="connsiteY3"/>
              </a:cxn>
            </a:cxnLst>
            <a:rect l="l" t="t" r="r" b="b"/>
            <a:pathLst>
              <a:path w="695325" h="114300">
                <a:moveTo>
                  <a:pt x="689134" y="7144"/>
                </a:moveTo>
                <a:lnTo>
                  <a:pt x="689134" y="115729"/>
                </a:lnTo>
                <a:lnTo>
                  <a:pt x="78581" y="115729"/>
                </a:lnTo>
                <a:lnTo>
                  <a:pt x="7144" y="7144"/>
                </a:lnTo>
                <a:close/>
              </a:path>
            </a:pathLst>
          </a:custGeom>
          <a:solidFill>
            <a:schemeClr val="bg2"/>
          </a:solidFill>
          <a:ln w="9525" cap="flat">
            <a:noFill/>
            <a:prstDash val="solid"/>
            <a:miter/>
          </a:ln>
        </p:spPr>
        <p:txBody>
          <a:bodyPr rtlCol="0" anchor="ctr"/>
          <a:lstStyle/>
          <a:p>
            <a:endParaRPr lang="ru-RU" sz="1800" dirty="0"/>
          </a:p>
        </p:txBody>
      </p:sp>
      <p:sp>
        <p:nvSpPr>
          <p:cNvPr id="12" name="Graphic 15"/>
          <p:cNvSpPr/>
          <p:nvPr userDrawn="1"/>
        </p:nvSpPr>
        <p:spPr>
          <a:xfrm>
            <a:off x="-11175" y="1947672"/>
            <a:ext cx="4937760" cy="73100"/>
          </a:xfrm>
          <a:custGeom>
            <a:avLst/>
            <a:gdLst>
              <a:gd name="connsiteX0" fmla="*/ 9138 w 5056083"/>
              <a:gd name="connsiteY0" fmla="*/ 9137 h 73099"/>
              <a:gd name="connsiteX1" fmla="*/ 9138 w 5056083"/>
              <a:gd name="connsiteY1" fmla="*/ 67617 h 73099"/>
              <a:gd name="connsiteX2" fmla="*/ 5018925 w 5056083"/>
              <a:gd name="connsiteY2" fmla="*/ 67617 h 73099"/>
              <a:gd name="connsiteX3" fmla="*/ 5057911 w 5056083"/>
              <a:gd name="connsiteY3" fmla="*/ 9137 h 73099"/>
            </a:gdLst>
            <a:ahLst/>
            <a:cxnLst>
              <a:cxn ang="0">
                <a:pos x="connsiteX0" y="connsiteY0"/>
              </a:cxn>
              <a:cxn ang="0">
                <a:pos x="connsiteX1" y="connsiteY1"/>
              </a:cxn>
              <a:cxn ang="0">
                <a:pos x="connsiteX2" y="connsiteY2"/>
              </a:cxn>
              <a:cxn ang="0">
                <a:pos x="connsiteX3" y="connsiteY3"/>
              </a:cxn>
            </a:cxnLst>
            <a:rect l="l" t="t" r="r" b="b"/>
            <a:pathLst>
              <a:path w="5056083" h="73099">
                <a:moveTo>
                  <a:pt x="9138" y="9137"/>
                </a:moveTo>
                <a:lnTo>
                  <a:pt x="9138" y="67617"/>
                </a:lnTo>
                <a:lnTo>
                  <a:pt x="5018925" y="67617"/>
                </a:lnTo>
                <a:lnTo>
                  <a:pt x="5057911" y="9137"/>
                </a:lnTo>
                <a:close/>
              </a:path>
            </a:pathLst>
          </a:custGeom>
          <a:solidFill>
            <a:schemeClr val="bg2">
              <a:alpha val="70000"/>
            </a:schemeClr>
          </a:solidFill>
          <a:ln w="9525" cap="flat">
            <a:noFill/>
            <a:prstDash val="solid"/>
            <a:miter/>
          </a:ln>
        </p:spPr>
        <p:txBody>
          <a:bodyPr rtlCol="0" anchor="ctr"/>
          <a:lstStyle/>
          <a:p>
            <a:endParaRPr lang="ru-RU" sz="1800" dirty="0"/>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4509A250-FF31-4206-8172-F9D3106AACB1}" type="datetimeFigureOut">
              <a:rPr lang="en-US" smtClean="0"/>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495E168-DA5E-4888-8D8A-92B118324C14}" type="slidenum">
              <a:rPr lang="ru-RU" smtClean="0"/>
            </a:fld>
            <a:endParaRPr lang="ru-RU" dirty="0"/>
          </a:p>
        </p:txBody>
      </p:sp>
      <p:sp>
        <p:nvSpPr>
          <p:cNvPr id="8" name="Graphic 15"/>
          <p:cNvSpPr/>
          <p:nvPr userDrawn="1"/>
        </p:nvSpPr>
        <p:spPr>
          <a:xfrm>
            <a:off x="-11175" y="1947672"/>
            <a:ext cx="5274000" cy="73100"/>
          </a:xfrm>
          <a:custGeom>
            <a:avLst/>
            <a:gdLst>
              <a:gd name="connsiteX0" fmla="*/ 9138 w 5056083"/>
              <a:gd name="connsiteY0" fmla="*/ 9137 h 73099"/>
              <a:gd name="connsiteX1" fmla="*/ 9138 w 5056083"/>
              <a:gd name="connsiteY1" fmla="*/ 67617 h 73099"/>
              <a:gd name="connsiteX2" fmla="*/ 5018925 w 5056083"/>
              <a:gd name="connsiteY2" fmla="*/ 67617 h 73099"/>
              <a:gd name="connsiteX3" fmla="*/ 5057911 w 5056083"/>
              <a:gd name="connsiteY3" fmla="*/ 9137 h 73099"/>
            </a:gdLst>
            <a:ahLst/>
            <a:cxnLst>
              <a:cxn ang="0">
                <a:pos x="connsiteX0" y="connsiteY0"/>
              </a:cxn>
              <a:cxn ang="0">
                <a:pos x="connsiteX1" y="connsiteY1"/>
              </a:cxn>
              <a:cxn ang="0">
                <a:pos x="connsiteX2" y="connsiteY2"/>
              </a:cxn>
              <a:cxn ang="0">
                <a:pos x="connsiteX3" y="connsiteY3"/>
              </a:cxn>
            </a:cxnLst>
            <a:rect l="l" t="t" r="r" b="b"/>
            <a:pathLst>
              <a:path w="5056083" h="73099">
                <a:moveTo>
                  <a:pt x="9138" y="9137"/>
                </a:moveTo>
                <a:lnTo>
                  <a:pt x="9138" y="67617"/>
                </a:lnTo>
                <a:lnTo>
                  <a:pt x="5018925" y="67617"/>
                </a:lnTo>
                <a:lnTo>
                  <a:pt x="5057911" y="9137"/>
                </a:lnTo>
                <a:close/>
              </a:path>
            </a:pathLst>
          </a:custGeom>
          <a:solidFill>
            <a:schemeClr val="bg2">
              <a:alpha val="70000"/>
            </a:schemeClr>
          </a:solidFill>
          <a:ln w="9525" cap="flat">
            <a:noFill/>
            <a:prstDash val="solid"/>
            <a:miter/>
          </a:ln>
        </p:spPr>
        <p:txBody>
          <a:bodyPr rtlCol="0" anchor="ctr"/>
          <a:lstStyle/>
          <a:p>
            <a:endParaRPr lang="ru-RU" sz="1800" dirty="0"/>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r>
              <a:rPr lang="ru-RU"/>
              <a:t>MM.DD.20XX</a:t>
            </a:r>
            <a:endParaRPr lang="ru-RU" dirty="0"/>
          </a:p>
        </p:txBody>
      </p:sp>
      <p:sp>
        <p:nvSpPr>
          <p:cNvPr id="5" name="Footer Placeholder 4"/>
          <p:cNvSpPr>
            <a:spLocks noGrp="1"/>
          </p:cNvSpPr>
          <p:nvPr>
            <p:ph type="ftr" sz="quarter" idx="11"/>
          </p:nvPr>
        </p:nvSpPr>
        <p:spPr/>
        <p:txBody>
          <a:bodyPr/>
          <a:lstStyle/>
          <a:p>
            <a:r>
              <a:rPr lang="en-US"/>
              <a:t>ADD A FOOTER</a:t>
            </a:r>
            <a:endParaRPr lang="ru-RU" dirty="0"/>
          </a:p>
        </p:txBody>
      </p:sp>
      <p:sp>
        <p:nvSpPr>
          <p:cNvPr id="6" name="Slide Number Placeholder 5"/>
          <p:cNvSpPr>
            <a:spLocks noGrp="1"/>
          </p:cNvSpPr>
          <p:nvPr>
            <p:ph type="sldNum" sz="quarter" idx="12"/>
          </p:nvPr>
        </p:nvSpPr>
        <p:spPr/>
        <p:txBody>
          <a:bodyPr/>
          <a:lstStyle/>
          <a:p>
            <a:fld id="{D495E168-DA5E-4888-8D8A-92B118324C14}" type="slidenum">
              <a:rPr lang="ru-RU" smtClean="0"/>
            </a:fld>
            <a:endParaRPr lang="ru-RU" dirty="0"/>
          </a:p>
        </p:txBody>
      </p:sp>
    </p:spTree>
  </p:cSld>
  <p:clrMapOvr>
    <a:masterClrMapping/>
  </p:clrMapOvr>
  <p:hf hdr="0" dt="0"/>
</p:sldLayout>
</file>

<file path=ppt/slideLayouts/slideLayout4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r>
              <a:rPr lang="ru-RU"/>
              <a:t>MM.DD.20XX</a:t>
            </a:r>
            <a:endParaRPr lang="ru-RU" dirty="0"/>
          </a:p>
        </p:txBody>
      </p:sp>
      <p:sp>
        <p:nvSpPr>
          <p:cNvPr id="5" name="Footer Placeholder 4"/>
          <p:cNvSpPr>
            <a:spLocks noGrp="1"/>
          </p:cNvSpPr>
          <p:nvPr>
            <p:ph type="ftr" sz="quarter" idx="11"/>
          </p:nvPr>
        </p:nvSpPr>
        <p:spPr/>
        <p:txBody>
          <a:bodyPr/>
          <a:lstStyle/>
          <a:p>
            <a:r>
              <a:rPr lang="en-US"/>
              <a:t>ADD A FOOTER</a:t>
            </a:r>
            <a:endParaRPr lang="ru-RU" dirty="0"/>
          </a:p>
        </p:txBody>
      </p:sp>
      <p:sp>
        <p:nvSpPr>
          <p:cNvPr id="6" name="Slide Number Placeholder 5"/>
          <p:cNvSpPr>
            <a:spLocks noGrp="1"/>
          </p:cNvSpPr>
          <p:nvPr>
            <p:ph type="sldNum" sz="quarter" idx="12"/>
          </p:nvPr>
        </p:nvSpPr>
        <p:spPr/>
        <p:txBody>
          <a:bodyPr/>
          <a:lstStyle/>
          <a:p>
            <a:fld id="{D495E168-DA5E-4888-8D8A-92B118324C14}" type="slidenum">
              <a:rPr lang="ru-RU" smtClean="0"/>
            </a:fld>
            <a:endParaRPr lang="ru-RU" dirty="0"/>
          </a:p>
        </p:txBody>
      </p:sp>
    </p:spTree>
  </p:cSld>
  <p:clrMapOvr>
    <a:masterClrMapping/>
  </p:clrMapOvr>
  <p:hf hdr="0" dt="0"/>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Section Header with Image">
    <p:spTree>
      <p:nvGrpSpPr>
        <p:cNvPr id="1" name=""/>
        <p:cNvGrpSpPr/>
        <p:nvPr/>
      </p:nvGrpSpPr>
      <p:grpSpPr>
        <a:xfrm>
          <a:off x="0" y="0"/>
          <a:ext cx="0" cy="0"/>
          <a:chOff x="0" y="0"/>
          <a:chExt cx="0" cy="0"/>
        </a:xfrm>
      </p:grpSpPr>
      <p:sp>
        <p:nvSpPr>
          <p:cNvPr id="39" name="Picture Placeholder 38"/>
          <p:cNvSpPr>
            <a:spLocks noGrp="1"/>
          </p:cNvSpPr>
          <p:nvPr>
            <p:ph type="pic" sz="quarter" idx="14"/>
          </p:nvPr>
        </p:nvSpPr>
        <p:spPr>
          <a:xfrm>
            <a:off x="-1" y="130966"/>
            <a:ext cx="12192000" cy="6602574"/>
          </a:xfrm>
          <a:custGeom>
            <a:avLst/>
            <a:gdLst>
              <a:gd name="connsiteX0" fmla="*/ 5864259 w 12192000"/>
              <a:gd name="connsiteY0" fmla="*/ 2895444 h 6602574"/>
              <a:gd name="connsiteX1" fmla="*/ 5864259 w 12192000"/>
              <a:gd name="connsiteY1" fmla="*/ 5383374 h 6602574"/>
              <a:gd name="connsiteX2" fmla="*/ 0 w 12192000"/>
              <a:gd name="connsiteY2" fmla="*/ 6602574 h 6602574"/>
              <a:gd name="connsiteX3" fmla="*/ 0 w 12192000"/>
              <a:gd name="connsiteY3" fmla="*/ 4114644 h 6602574"/>
              <a:gd name="connsiteX4" fmla="*/ 12192000 w 12192000"/>
              <a:gd name="connsiteY4" fmla="*/ 2726690 h 6602574"/>
              <a:gd name="connsiteX5" fmla="*/ 12192000 w 12192000"/>
              <a:gd name="connsiteY5" fmla="*/ 5214620 h 6602574"/>
              <a:gd name="connsiteX6" fmla="*/ 6104805 w 12192000"/>
              <a:gd name="connsiteY6" fmla="*/ 6470494 h 6602574"/>
              <a:gd name="connsiteX7" fmla="*/ 6104805 w 12192000"/>
              <a:gd name="connsiteY7" fmla="*/ 3982564 h 6602574"/>
              <a:gd name="connsiteX8" fmla="*/ 12192000 w 12192000"/>
              <a:gd name="connsiteY8" fmla="*/ 0 h 6602574"/>
              <a:gd name="connsiteX9" fmla="*/ 12192000 w 12192000"/>
              <a:gd name="connsiteY9" fmla="*/ 2487923 h 6602574"/>
              <a:gd name="connsiteX10" fmla="*/ 6104805 w 12192000"/>
              <a:gd name="connsiteY10" fmla="*/ 3742534 h 6602574"/>
              <a:gd name="connsiteX11" fmla="*/ 6104805 w 12192000"/>
              <a:gd name="connsiteY11" fmla="*/ 1255874 h 66025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6602574">
                <a:moveTo>
                  <a:pt x="5864259" y="2895444"/>
                </a:moveTo>
                <a:lnTo>
                  <a:pt x="5864259" y="5383374"/>
                </a:lnTo>
                <a:lnTo>
                  <a:pt x="0" y="6602574"/>
                </a:lnTo>
                <a:lnTo>
                  <a:pt x="0" y="4114644"/>
                </a:lnTo>
                <a:close/>
                <a:moveTo>
                  <a:pt x="12192000" y="2726690"/>
                </a:moveTo>
                <a:lnTo>
                  <a:pt x="12192000" y="5214620"/>
                </a:lnTo>
                <a:lnTo>
                  <a:pt x="6104805" y="6470494"/>
                </a:lnTo>
                <a:lnTo>
                  <a:pt x="6104805" y="3982564"/>
                </a:lnTo>
                <a:close/>
                <a:moveTo>
                  <a:pt x="12192000" y="0"/>
                </a:moveTo>
                <a:lnTo>
                  <a:pt x="12192000" y="2487923"/>
                </a:lnTo>
                <a:lnTo>
                  <a:pt x="6104805" y="3742534"/>
                </a:lnTo>
                <a:lnTo>
                  <a:pt x="6104805" y="1255874"/>
                </a:lnTo>
                <a:close/>
              </a:path>
            </a:pathLst>
          </a:custGeom>
          <a:solidFill>
            <a:schemeClr val="bg1">
              <a:lumMod val="65000"/>
            </a:schemeClr>
          </a:solidFill>
        </p:spPr>
        <p:txBody>
          <a:bodyPr wrap="square" anchor="ctr" anchorCtr="0">
            <a:noAutofit/>
          </a:bodyPr>
          <a:lstStyle>
            <a:lvl1pPr marL="0" indent="0" algn="ctr">
              <a:buNone/>
              <a:defRPr sz="1400"/>
            </a:lvl1pPr>
          </a:lstStyle>
          <a:p>
            <a:r>
              <a:rPr lang="en-US"/>
              <a:t>Click icon to add picture</a:t>
            </a:r>
            <a:endParaRPr lang="ru-RU" dirty="0"/>
          </a:p>
        </p:txBody>
      </p:sp>
      <p:sp>
        <p:nvSpPr>
          <p:cNvPr id="2" name="Title 1"/>
          <p:cNvSpPr>
            <a:spLocks noGrp="1"/>
          </p:cNvSpPr>
          <p:nvPr>
            <p:ph type="title" hasCustomPrompt="1"/>
          </p:nvPr>
        </p:nvSpPr>
        <p:spPr>
          <a:xfrm>
            <a:off x="777241" y="1033272"/>
            <a:ext cx="5056083" cy="782638"/>
          </a:xfrm>
        </p:spPr>
        <p:txBody>
          <a:bodyPr>
            <a:normAutofit/>
          </a:bodyPr>
          <a:lstStyle>
            <a:lvl1pPr algn="l">
              <a:defRPr sz="4000" b="1">
                <a:solidFill>
                  <a:schemeClr val="bg1"/>
                </a:solidFill>
              </a:defRPr>
            </a:lvl1pPr>
          </a:lstStyle>
          <a:p>
            <a:r>
              <a:rPr lang="en-US" dirty="0"/>
              <a:t>DIVIDER SLIDE</a:t>
            </a:r>
            <a:endParaRPr lang="ru-RU" dirty="0"/>
          </a:p>
        </p:txBody>
      </p:sp>
      <p:sp>
        <p:nvSpPr>
          <p:cNvPr id="3" name="Slide Number Placeholder 2"/>
          <p:cNvSpPr>
            <a:spLocks noGrp="1"/>
          </p:cNvSpPr>
          <p:nvPr>
            <p:ph type="sldNum" sz="quarter" idx="10"/>
          </p:nvPr>
        </p:nvSpPr>
        <p:spPr/>
        <p:txBody>
          <a:bodyPr/>
          <a:lstStyle/>
          <a:p>
            <a:fld id="{D495E168-DA5E-4888-8D8A-92B118324C14}" type="slidenum">
              <a:rPr lang="ru-RU" smtClean="0"/>
            </a:fld>
            <a:endParaRPr lang="ru-RU" dirty="0"/>
          </a:p>
        </p:txBody>
      </p:sp>
      <p:sp>
        <p:nvSpPr>
          <p:cNvPr id="15" name="Graphic 4"/>
          <p:cNvSpPr/>
          <p:nvPr/>
        </p:nvSpPr>
        <p:spPr>
          <a:xfrm>
            <a:off x="11292631" y="6103003"/>
            <a:ext cx="910800" cy="144000"/>
          </a:xfrm>
          <a:custGeom>
            <a:avLst/>
            <a:gdLst>
              <a:gd name="connsiteX0" fmla="*/ 689134 w 695325"/>
              <a:gd name="connsiteY0" fmla="*/ 7144 h 114300"/>
              <a:gd name="connsiteX1" fmla="*/ 689134 w 695325"/>
              <a:gd name="connsiteY1" fmla="*/ 115729 h 114300"/>
              <a:gd name="connsiteX2" fmla="*/ 78581 w 695325"/>
              <a:gd name="connsiteY2" fmla="*/ 115729 h 114300"/>
              <a:gd name="connsiteX3" fmla="*/ 7144 w 695325"/>
              <a:gd name="connsiteY3" fmla="*/ 7144 h 114300"/>
            </a:gdLst>
            <a:ahLst/>
            <a:cxnLst>
              <a:cxn ang="0">
                <a:pos x="connsiteX0" y="connsiteY0"/>
              </a:cxn>
              <a:cxn ang="0">
                <a:pos x="connsiteX1" y="connsiteY1"/>
              </a:cxn>
              <a:cxn ang="0">
                <a:pos x="connsiteX2" y="connsiteY2"/>
              </a:cxn>
              <a:cxn ang="0">
                <a:pos x="connsiteX3" y="connsiteY3"/>
              </a:cxn>
            </a:cxnLst>
            <a:rect l="l" t="t" r="r" b="b"/>
            <a:pathLst>
              <a:path w="695325" h="114300">
                <a:moveTo>
                  <a:pt x="689134" y="7144"/>
                </a:moveTo>
                <a:lnTo>
                  <a:pt x="689134" y="115729"/>
                </a:lnTo>
                <a:lnTo>
                  <a:pt x="78581" y="115729"/>
                </a:lnTo>
                <a:lnTo>
                  <a:pt x="7144" y="7144"/>
                </a:lnTo>
                <a:close/>
              </a:path>
            </a:pathLst>
          </a:custGeom>
          <a:solidFill>
            <a:schemeClr val="bg2"/>
          </a:solidFill>
          <a:ln w="9525" cap="flat">
            <a:noFill/>
            <a:prstDash val="solid"/>
            <a:miter/>
          </a:ln>
        </p:spPr>
        <p:txBody>
          <a:bodyPr rtlCol="0" anchor="ctr"/>
          <a:lstStyle/>
          <a:p>
            <a:endParaRPr lang="ru-RU" sz="1800" dirty="0"/>
          </a:p>
        </p:txBody>
      </p:sp>
      <p:sp>
        <p:nvSpPr>
          <p:cNvPr id="17" name="Graphic 15"/>
          <p:cNvSpPr/>
          <p:nvPr/>
        </p:nvSpPr>
        <p:spPr>
          <a:xfrm>
            <a:off x="-11175" y="1947672"/>
            <a:ext cx="5274000" cy="73100"/>
          </a:xfrm>
          <a:custGeom>
            <a:avLst/>
            <a:gdLst>
              <a:gd name="connsiteX0" fmla="*/ 9138 w 5056083"/>
              <a:gd name="connsiteY0" fmla="*/ 9137 h 73099"/>
              <a:gd name="connsiteX1" fmla="*/ 9138 w 5056083"/>
              <a:gd name="connsiteY1" fmla="*/ 67617 h 73099"/>
              <a:gd name="connsiteX2" fmla="*/ 5018925 w 5056083"/>
              <a:gd name="connsiteY2" fmla="*/ 67617 h 73099"/>
              <a:gd name="connsiteX3" fmla="*/ 5057911 w 5056083"/>
              <a:gd name="connsiteY3" fmla="*/ 9137 h 73099"/>
            </a:gdLst>
            <a:ahLst/>
            <a:cxnLst>
              <a:cxn ang="0">
                <a:pos x="connsiteX0" y="connsiteY0"/>
              </a:cxn>
              <a:cxn ang="0">
                <a:pos x="connsiteX1" y="connsiteY1"/>
              </a:cxn>
              <a:cxn ang="0">
                <a:pos x="connsiteX2" y="connsiteY2"/>
              </a:cxn>
              <a:cxn ang="0">
                <a:pos x="connsiteX3" y="connsiteY3"/>
              </a:cxn>
            </a:cxnLst>
            <a:rect l="l" t="t" r="r" b="b"/>
            <a:pathLst>
              <a:path w="5056083" h="73099">
                <a:moveTo>
                  <a:pt x="9138" y="9137"/>
                </a:moveTo>
                <a:lnTo>
                  <a:pt x="9138" y="67617"/>
                </a:lnTo>
                <a:lnTo>
                  <a:pt x="5018925" y="67617"/>
                </a:lnTo>
                <a:lnTo>
                  <a:pt x="5057911" y="9137"/>
                </a:lnTo>
                <a:close/>
              </a:path>
            </a:pathLst>
          </a:custGeom>
          <a:solidFill>
            <a:schemeClr val="bg2">
              <a:alpha val="70000"/>
            </a:schemeClr>
          </a:solidFill>
          <a:ln w="9525" cap="flat">
            <a:noFill/>
            <a:prstDash val="solid"/>
            <a:miter/>
          </a:ln>
        </p:spPr>
        <p:txBody>
          <a:bodyPr rtlCol="0" anchor="ctr"/>
          <a:lstStyle/>
          <a:p>
            <a:endParaRPr lang="ru-RU" sz="1800" dirty="0"/>
          </a:p>
        </p:txBody>
      </p:sp>
      <p:sp>
        <p:nvSpPr>
          <p:cNvPr id="11" name="Text Placeholder 17"/>
          <p:cNvSpPr>
            <a:spLocks noGrp="1"/>
          </p:cNvSpPr>
          <p:nvPr>
            <p:ph type="body" sz="quarter" idx="13" hasCustomPrompt="1"/>
          </p:nvPr>
        </p:nvSpPr>
        <p:spPr>
          <a:xfrm>
            <a:off x="774032" y="2225394"/>
            <a:ext cx="4421856" cy="749047"/>
          </a:xfrm>
        </p:spPr>
        <p:txBody>
          <a:bodyPr>
            <a:normAutofit/>
          </a:bodyPr>
          <a:lstStyle>
            <a:lvl1pPr marL="0" indent="0" algn="l">
              <a:buNone/>
              <a:defRPr sz="2200">
                <a:solidFill>
                  <a:schemeClr val="tx2"/>
                </a:solidFill>
              </a:defRPr>
            </a:lvl1pPr>
            <a:lvl2pPr>
              <a:defRPr sz="1800"/>
            </a:lvl2pPr>
            <a:lvl3pPr>
              <a:defRPr sz="1800"/>
            </a:lvl3pPr>
            <a:lvl4pPr>
              <a:defRPr sz="1800"/>
            </a:lvl4pPr>
            <a:lvl5pPr>
              <a:defRPr sz="1800"/>
            </a:lvl5pPr>
          </a:lstStyle>
          <a:p>
            <a:pPr lvl="0"/>
            <a:r>
              <a:rPr lang="en-US" dirty="0"/>
              <a:t>Edit master text styles</a:t>
            </a:r>
            <a:endParaRPr lang="en-US" dirty="0"/>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Thanks Layout">
    <p:spTree>
      <p:nvGrpSpPr>
        <p:cNvPr id="1" name=""/>
        <p:cNvGrpSpPr/>
        <p:nvPr/>
      </p:nvGrpSpPr>
      <p:grpSpPr>
        <a:xfrm>
          <a:off x="0" y="0"/>
          <a:ext cx="0" cy="0"/>
          <a:chOff x="0" y="0"/>
          <a:chExt cx="0" cy="0"/>
        </a:xfrm>
      </p:grpSpPr>
      <p:sp>
        <p:nvSpPr>
          <p:cNvPr id="33" name="Picture Placeholder 32"/>
          <p:cNvSpPr>
            <a:spLocks noGrp="1"/>
          </p:cNvSpPr>
          <p:nvPr>
            <p:ph type="pic" sz="quarter" idx="26"/>
          </p:nvPr>
        </p:nvSpPr>
        <p:spPr>
          <a:xfrm>
            <a:off x="3" y="0"/>
            <a:ext cx="9155429" cy="6858000"/>
          </a:xfrm>
          <a:custGeom>
            <a:avLst/>
            <a:gdLst>
              <a:gd name="connsiteX0" fmla="*/ 5490209 w 9155429"/>
              <a:gd name="connsiteY0" fmla="*/ 3511550 h 6858000"/>
              <a:gd name="connsiteX1" fmla="*/ 6979919 w 9155429"/>
              <a:gd name="connsiteY1" fmla="*/ 3511550 h 6858000"/>
              <a:gd name="connsiteX2" fmla="*/ 5541009 w 9155429"/>
              <a:gd name="connsiteY2" fmla="*/ 6858000 h 6858000"/>
              <a:gd name="connsiteX3" fmla="*/ 4050029 w 9155429"/>
              <a:gd name="connsiteY3" fmla="*/ 6858000 h 6858000"/>
              <a:gd name="connsiteX4" fmla="*/ 0 w 9155429"/>
              <a:gd name="connsiteY4" fmla="*/ 3511550 h 6858000"/>
              <a:gd name="connsiteX5" fmla="*/ 2444750 w 9155429"/>
              <a:gd name="connsiteY5" fmla="*/ 3511550 h 6858000"/>
              <a:gd name="connsiteX6" fmla="*/ 1004570 w 9155429"/>
              <a:gd name="connsiteY6" fmla="*/ 6858000 h 6858000"/>
              <a:gd name="connsiteX7" fmla="*/ 0 w 9155429"/>
              <a:gd name="connsiteY7" fmla="*/ 6858000 h 6858000"/>
              <a:gd name="connsiteX8" fmla="*/ 7001509 w 9155429"/>
              <a:gd name="connsiteY8" fmla="*/ 1 h 6858000"/>
              <a:gd name="connsiteX9" fmla="*/ 8491219 w 9155429"/>
              <a:gd name="connsiteY9" fmla="*/ 1 h 6858000"/>
              <a:gd name="connsiteX10" fmla="*/ 7051039 w 9155429"/>
              <a:gd name="connsiteY10" fmla="*/ 3346450 h 6858000"/>
              <a:gd name="connsiteX11" fmla="*/ 5561329 w 9155429"/>
              <a:gd name="connsiteY11" fmla="*/ 3346450 h 6858000"/>
              <a:gd name="connsiteX12" fmla="*/ 8722359 w 9155429"/>
              <a:gd name="connsiteY12" fmla="*/ 0 h 6858000"/>
              <a:gd name="connsiteX13" fmla="*/ 9155429 w 9155429"/>
              <a:gd name="connsiteY13" fmla="*/ 0 h 6858000"/>
              <a:gd name="connsiteX14" fmla="*/ 6203949 w 9155429"/>
              <a:gd name="connsiteY14" fmla="*/ 6858000 h 6858000"/>
              <a:gd name="connsiteX15" fmla="*/ 5772149 w 9155429"/>
              <a:gd name="connsiteY15" fmla="*/ 6858000 h 6858000"/>
              <a:gd name="connsiteX16" fmla="*/ 4190999 w 9155429"/>
              <a:gd name="connsiteY16" fmla="*/ 0 h 6858000"/>
              <a:gd name="connsiteX17" fmla="*/ 6753859 w 9155429"/>
              <a:gd name="connsiteY17" fmla="*/ 0 h 6858000"/>
              <a:gd name="connsiteX18" fmla="*/ 3802379 w 9155429"/>
              <a:gd name="connsiteY18" fmla="*/ 6858000 h 6858000"/>
              <a:gd name="connsiteX19" fmla="*/ 1239520 w 9155429"/>
              <a:gd name="connsiteY19" fmla="*/ 6858000 h 6858000"/>
              <a:gd name="connsiteX20" fmla="*/ 0 w 9155429"/>
              <a:gd name="connsiteY20" fmla="*/ 0 h 6858000"/>
              <a:gd name="connsiteX21" fmla="*/ 3956050 w 9155429"/>
              <a:gd name="connsiteY21" fmla="*/ 0 h 6858000"/>
              <a:gd name="connsiteX22" fmla="*/ 2515869 w 9155429"/>
              <a:gd name="connsiteY22" fmla="*/ 3346450 h 6858000"/>
              <a:gd name="connsiteX23" fmla="*/ 0 w 9155429"/>
              <a:gd name="connsiteY23" fmla="*/ 33464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9155429" h="6858000">
                <a:moveTo>
                  <a:pt x="5490209" y="3511550"/>
                </a:moveTo>
                <a:lnTo>
                  <a:pt x="6979919" y="3511550"/>
                </a:lnTo>
                <a:lnTo>
                  <a:pt x="5541009" y="6858000"/>
                </a:lnTo>
                <a:lnTo>
                  <a:pt x="4050029" y="6858000"/>
                </a:lnTo>
                <a:close/>
                <a:moveTo>
                  <a:pt x="0" y="3511550"/>
                </a:moveTo>
                <a:lnTo>
                  <a:pt x="2444750" y="3511550"/>
                </a:lnTo>
                <a:lnTo>
                  <a:pt x="1004570" y="6858000"/>
                </a:lnTo>
                <a:lnTo>
                  <a:pt x="0" y="6858000"/>
                </a:lnTo>
                <a:close/>
                <a:moveTo>
                  <a:pt x="7001509" y="1"/>
                </a:moveTo>
                <a:lnTo>
                  <a:pt x="8491219" y="1"/>
                </a:lnTo>
                <a:lnTo>
                  <a:pt x="7051039" y="3346450"/>
                </a:lnTo>
                <a:lnTo>
                  <a:pt x="5561329" y="3346450"/>
                </a:lnTo>
                <a:close/>
                <a:moveTo>
                  <a:pt x="8722359" y="0"/>
                </a:moveTo>
                <a:lnTo>
                  <a:pt x="9155429" y="0"/>
                </a:lnTo>
                <a:lnTo>
                  <a:pt x="6203949" y="6858000"/>
                </a:lnTo>
                <a:lnTo>
                  <a:pt x="5772149" y="6858000"/>
                </a:lnTo>
                <a:close/>
                <a:moveTo>
                  <a:pt x="4190999" y="0"/>
                </a:moveTo>
                <a:lnTo>
                  <a:pt x="6753859" y="0"/>
                </a:lnTo>
                <a:lnTo>
                  <a:pt x="3802379" y="6858000"/>
                </a:lnTo>
                <a:lnTo>
                  <a:pt x="1239520" y="6858000"/>
                </a:lnTo>
                <a:close/>
                <a:moveTo>
                  <a:pt x="0" y="0"/>
                </a:moveTo>
                <a:lnTo>
                  <a:pt x="3956050" y="0"/>
                </a:lnTo>
                <a:lnTo>
                  <a:pt x="2515869" y="3346450"/>
                </a:lnTo>
                <a:lnTo>
                  <a:pt x="0" y="3346450"/>
                </a:lnTo>
                <a:close/>
              </a:path>
            </a:pathLst>
          </a:custGeom>
          <a:solidFill>
            <a:schemeClr val="bg1">
              <a:lumMod val="65000"/>
            </a:schemeClr>
          </a:solidFill>
        </p:spPr>
        <p:txBody>
          <a:bodyPr wrap="square" anchor="ctr" anchorCtr="0">
            <a:noAutofit/>
          </a:bodyPr>
          <a:lstStyle>
            <a:lvl1pPr marL="0" indent="0" algn="ctr">
              <a:buNone/>
              <a:defRPr sz="1400"/>
            </a:lvl1pPr>
          </a:lstStyle>
          <a:p>
            <a:r>
              <a:rPr lang="en-US"/>
              <a:t>Click icon to add picture</a:t>
            </a:r>
            <a:endParaRPr lang="ru-RU" dirty="0"/>
          </a:p>
        </p:txBody>
      </p:sp>
      <p:sp>
        <p:nvSpPr>
          <p:cNvPr id="14" name="Graphic 19"/>
          <p:cNvSpPr/>
          <p:nvPr userDrawn="1"/>
        </p:nvSpPr>
        <p:spPr>
          <a:xfrm flipH="1">
            <a:off x="9004387" y="3285679"/>
            <a:ext cx="3191256" cy="146304"/>
          </a:xfrm>
          <a:custGeom>
            <a:avLst/>
            <a:gdLst>
              <a:gd name="connsiteX0" fmla="*/ 7144 w 2800350"/>
              <a:gd name="connsiteY0" fmla="*/ 7144 h 114300"/>
              <a:gd name="connsiteX1" fmla="*/ 7144 w 2800350"/>
              <a:gd name="connsiteY1" fmla="*/ 115729 h 114300"/>
              <a:gd name="connsiteX2" fmla="*/ 2726531 w 2800350"/>
              <a:gd name="connsiteY2" fmla="*/ 115729 h 114300"/>
              <a:gd name="connsiteX3" fmla="*/ 2797969 w 2800350"/>
              <a:gd name="connsiteY3" fmla="*/ 7144 h 114300"/>
            </a:gdLst>
            <a:ahLst/>
            <a:cxnLst>
              <a:cxn ang="0">
                <a:pos x="connsiteX0" y="connsiteY0"/>
              </a:cxn>
              <a:cxn ang="0">
                <a:pos x="connsiteX1" y="connsiteY1"/>
              </a:cxn>
              <a:cxn ang="0">
                <a:pos x="connsiteX2" y="connsiteY2"/>
              </a:cxn>
              <a:cxn ang="0">
                <a:pos x="connsiteX3" y="connsiteY3"/>
              </a:cxn>
            </a:cxnLst>
            <a:rect l="l" t="t" r="r" b="b"/>
            <a:pathLst>
              <a:path w="2800350" h="114300">
                <a:moveTo>
                  <a:pt x="7144" y="7144"/>
                </a:moveTo>
                <a:lnTo>
                  <a:pt x="7144" y="115729"/>
                </a:lnTo>
                <a:lnTo>
                  <a:pt x="2726531" y="115729"/>
                </a:lnTo>
                <a:lnTo>
                  <a:pt x="2797969" y="7144"/>
                </a:lnTo>
                <a:close/>
              </a:path>
            </a:pathLst>
          </a:custGeom>
          <a:solidFill>
            <a:schemeClr val="bg2">
              <a:alpha val="70000"/>
            </a:schemeClr>
          </a:solidFill>
          <a:ln w="9525" cap="flat">
            <a:noFill/>
            <a:prstDash val="solid"/>
            <a:miter/>
          </a:ln>
        </p:spPr>
        <p:txBody>
          <a:bodyPr rtlCol="0" anchor="ctr"/>
          <a:lstStyle/>
          <a:p>
            <a:r>
              <a:rPr lang="en-US" sz="1800" dirty="0"/>
              <a:t> </a:t>
            </a:r>
            <a:endParaRPr lang="ru-RU" sz="1800" dirty="0"/>
          </a:p>
        </p:txBody>
      </p:sp>
      <p:sp>
        <p:nvSpPr>
          <p:cNvPr id="20" name="Title 1"/>
          <p:cNvSpPr>
            <a:spLocks noGrp="1"/>
          </p:cNvSpPr>
          <p:nvPr>
            <p:ph type="title" hasCustomPrompt="1"/>
          </p:nvPr>
        </p:nvSpPr>
        <p:spPr>
          <a:xfrm>
            <a:off x="7192373" y="973514"/>
            <a:ext cx="4183939" cy="2281355"/>
          </a:xfrm>
        </p:spPr>
        <p:txBody>
          <a:bodyPr>
            <a:noAutofit/>
          </a:bodyPr>
          <a:lstStyle>
            <a:lvl1pPr algn="r">
              <a:defRPr sz="7000" b="1">
                <a:solidFill>
                  <a:schemeClr val="bg1"/>
                </a:solidFill>
              </a:defRPr>
            </a:lvl1pPr>
          </a:lstStyle>
          <a:p>
            <a:r>
              <a:rPr lang="en-US" dirty="0"/>
              <a:t>THANK</a:t>
            </a:r>
            <a:br>
              <a:rPr lang="en-US" dirty="0"/>
            </a:br>
            <a:r>
              <a:rPr lang="en-US" dirty="0"/>
              <a:t>YOU!</a:t>
            </a:r>
            <a:endParaRPr lang="ru-RU" dirty="0"/>
          </a:p>
        </p:txBody>
      </p:sp>
      <p:sp>
        <p:nvSpPr>
          <p:cNvPr id="21" name="Text Placeholder 14"/>
          <p:cNvSpPr>
            <a:spLocks noGrp="1"/>
          </p:cNvSpPr>
          <p:nvPr>
            <p:ph type="body" sz="quarter" idx="13" hasCustomPrompt="1"/>
          </p:nvPr>
        </p:nvSpPr>
        <p:spPr>
          <a:xfrm>
            <a:off x="8240541" y="3675710"/>
            <a:ext cx="3135771" cy="1101897"/>
          </a:xfrm>
        </p:spPr>
        <p:txBody>
          <a:bodyPr>
            <a:noAutofit/>
          </a:bodyPr>
          <a:lstStyle>
            <a:lvl1pPr marL="0" indent="0" algn="r">
              <a:buNone/>
              <a:defRPr sz="3500" b="0" i="0">
                <a:solidFill>
                  <a:schemeClr val="tx2"/>
                </a:solidFill>
              </a:defRPr>
            </a:lvl1pPr>
          </a:lstStyle>
          <a:p>
            <a:pPr lvl="0"/>
            <a:r>
              <a:rPr lang="en-US" dirty="0"/>
              <a:t>Alexander</a:t>
            </a:r>
            <a:br>
              <a:rPr lang="en-US" dirty="0"/>
            </a:br>
            <a:r>
              <a:rPr lang="en-US" dirty="0" err="1"/>
              <a:t>Martensson</a:t>
            </a:r>
            <a:endParaRPr lang="en-US" dirty="0"/>
          </a:p>
        </p:txBody>
      </p:sp>
      <p:sp>
        <p:nvSpPr>
          <p:cNvPr id="25" name="Text Placeholder 26"/>
          <p:cNvSpPr>
            <a:spLocks noGrp="1"/>
          </p:cNvSpPr>
          <p:nvPr>
            <p:ph type="body" sz="quarter" idx="22" hasCustomPrompt="1"/>
          </p:nvPr>
        </p:nvSpPr>
        <p:spPr>
          <a:xfrm>
            <a:off x="7008781" y="5019266"/>
            <a:ext cx="4367531" cy="474519"/>
          </a:xfrm>
        </p:spPr>
        <p:txBody>
          <a:bodyPr>
            <a:noAutofit/>
          </a:bodyPr>
          <a:lstStyle>
            <a:lvl1pPr marL="0" indent="0" algn="r">
              <a:buNone/>
              <a:defRPr sz="2200" b="0" i="0">
                <a:solidFill>
                  <a:schemeClr val="bg1"/>
                </a:solidFill>
                <a:latin typeface="+mn-lt"/>
              </a:defRPr>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a:r>
              <a:rPr lang="en-US" dirty="0"/>
              <a:t>678-555-0128</a:t>
            </a:r>
            <a:endParaRPr lang="en-US" dirty="0"/>
          </a:p>
        </p:txBody>
      </p:sp>
      <p:sp>
        <p:nvSpPr>
          <p:cNvPr id="28" name="Text Placeholder 26"/>
          <p:cNvSpPr>
            <a:spLocks noGrp="1"/>
          </p:cNvSpPr>
          <p:nvPr>
            <p:ph type="body" sz="quarter" idx="23" hasCustomPrompt="1"/>
          </p:nvPr>
        </p:nvSpPr>
        <p:spPr>
          <a:xfrm>
            <a:off x="7008781" y="4805882"/>
            <a:ext cx="4367531" cy="288000"/>
          </a:xfrm>
        </p:spPr>
        <p:txBody>
          <a:bodyPr>
            <a:noAutofit/>
          </a:bodyPr>
          <a:lstStyle>
            <a:lvl1pPr marL="0" indent="0" algn="r">
              <a:buNone/>
              <a:defRPr sz="1400" b="0" i="0">
                <a:solidFill>
                  <a:schemeClr val="bg2"/>
                </a:solidFill>
                <a:latin typeface="+mn-lt"/>
              </a:defRPr>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a:r>
              <a:rPr lang="en-US" dirty="0"/>
              <a:t>Phone</a:t>
            </a:r>
            <a:endParaRPr lang="en-US" dirty="0"/>
          </a:p>
        </p:txBody>
      </p:sp>
      <p:sp>
        <p:nvSpPr>
          <p:cNvPr id="31" name="Text Placeholder 26"/>
          <p:cNvSpPr>
            <a:spLocks noGrp="1"/>
          </p:cNvSpPr>
          <p:nvPr>
            <p:ph type="body" sz="quarter" idx="24" hasCustomPrompt="1"/>
          </p:nvPr>
        </p:nvSpPr>
        <p:spPr>
          <a:xfrm>
            <a:off x="5455755" y="5685824"/>
            <a:ext cx="5920556" cy="474519"/>
          </a:xfrm>
        </p:spPr>
        <p:txBody>
          <a:bodyPr>
            <a:noAutofit/>
          </a:bodyPr>
          <a:lstStyle>
            <a:lvl1pPr marL="0" indent="0" algn="r">
              <a:buNone/>
              <a:defRPr sz="2200" b="0" i="0">
                <a:solidFill>
                  <a:schemeClr val="bg1"/>
                </a:solidFill>
                <a:latin typeface="+mn-lt"/>
              </a:defRPr>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a:r>
              <a:rPr lang="en-US" dirty="0"/>
              <a:t>martensson@example.com</a:t>
            </a:r>
            <a:endParaRPr lang="en-US" dirty="0"/>
          </a:p>
        </p:txBody>
      </p:sp>
      <p:sp>
        <p:nvSpPr>
          <p:cNvPr id="32" name="Text Placeholder 26"/>
          <p:cNvSpPr>
            <a:spLocks noGrp="1"/>
          </p:cNvSpPr>
          <p:nvPr>
            <p:ph type="body" sz="quarter" idx="25" hasCustomPrompt="1"/>
          </p:nvPr>
        </p:nvSpPr>
        <p:spPr>
          <a:xfrm>
            <a:off x="7008781" y="5466001"/>
            <a:ext cx="4367531" cy="288000"/>
          </a:xfrm>
        </p:spPr>
        <p:txBody>
          <a:bodyPr>
            <a:noAutofit/>
          </a:bodyPr>
          <a:lstStyle>
            <a:lvl1pPr marL="0" indent="0" algn="r">
              <a:buNone/>
              <a:defRPr sz="1400" b="0" i="0">
                <a:solidFill>
                  <a:schemeClr val="bg2"/>
                </a:solidFill>
                <a:latin typeface="+mn-lt"/>
              </a:defRPr>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a:r>
              <a:rPr lang="en-US" dirty="0"/>
              <a:t>Email</a:t>
            </a:r>
            <a:endParaRPr lang="en-US" dirty="0"/>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itle and Content with Image">
    <p:spTree>
      <p:nvGrpSpPr>
        <p:cNvPr id="1" name=""/>
        <p:cNvGrpSpPr/>
        <p:nvPr/>
      </p:nvGrpSpPr>
      <p:grpSpPr>
        <a:xfrm>
          <a:off x="0" y="0"/>
          <a:ext cx="0" cy="0"/>
          <a:chOff x="0" y="0"/>
          <a:chExt cx="0" cy="0"/>
        </a:xfrm>
      </p:grpSpPr>
      <p:sp>
        <p:nvSpPr>
          <p:cNvPr id="25" name="Picture Placeholder 24"/>
          <p:cNvSpPr>
            <a:spLocks noGrp="1"/>
          </p:cNvSpPr>
          <p:nvPr>
            <p:ph type="pic" sz="quarter" idx="16"/>
          </p:nvPr>
        </p:nvSpPr>
        <p:spPr>
          <a:xfrm>
            <a:off x="5519739" y="0"/>
            <a:ext cx="6103621" cy="6858000"/>
          </a:xfrm>
          <a:custGeom>
            <a:avLst/>
            <a:gdLst>
              <a:gd name="connsiteX0" fmla="*/ 3914141 w 6103621"/>
              <a:gd name="connsiteY0" fmla="*/ 914400 h 6858000"/>
              <a:gd name="connsiteX1" fmla="*/ 6103621 w 6103621"/>
              <a:gd name="connsiteY1" fmla="*/ 914400 h 6858000"/>
              <a:gd name="connsiteX2" fmla="*/ 4339591 w 6103621"/>
              <a:gd name="connsiteY2" fmla="*/ 6858000 h 6858000"/>
              <a:gd name="connsiteX3" fmla="*/ 2150112 w 6103621"/>
              <a:gd name="connsiteY3" fmla="*/ 6858000 h 6858000"/>
              <a:gd name="connsiteX4" fmla="*/ 1769111 w 6103621"/>
              <a:gd name="connsiteY4" fmla="*/ 0 h 6858000"/>
              <a:gd name="connsiteX5" fmla="*/ 3958591 w 6103621"/>
              <a:gd name="connsiteY5" fmla="*/ 0 h 6858000"/>
              <a:gd name="connsiteX6" fmla="*/ 2189480 w 6103621"/>
              <a:gd name="connsiteY6" fmla="*/ 5943601 h 6858000"/>
              <a:gd name="connsiteX7" fmla="*/ 0 w 6103621"/>
              <a:gd name="connsiteY7" fmla="*/ 594360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03621" h="6858000">
                <a:moveTo>
                  <a:pt x="3914141" y="914400"/>
                </a:moveTo>
                <a:lnTo>
                  <a:pt x="6103621" y="914400"/>
                </a:lnTo>
                <a:lnTo>
                  <a:pt x="4339591" y="6858000"/>
                </a:lnTo>
                <a:lnTo>
                  <a:pt x="2150112" y="6858000"/>
                </a:lnTo>
                <a:close/>
                <a:moveTo>
                  <a:pt x="1769111" y="0"/>
                </a:moveTo>
                <a:lnTo>
                  <a:pt x="3958591" y="0"/>
                </a:lnTo>
                <a:lnTo>
                  <a:pt x="2189480" y="5943601"/>
                </a:lnTo>
                <a:lnTo>
                  <a:pt x="0" y="5943601"/>
                </a:lnTo>
                <a:close/>
              </a:path>
            </a:pathLst>
          </a:custGeom>
          <a:solidFill>
            <a:schemeClr val="bg1">
              <a:lumMod val="65000"/>
            </a:schemeClr>
          </a:solidFill>
        </p:spPr>
        <p:txBody>
          <a:bodyPr wrap="square" anchor="ctr" anchorCtr="0">
            <a:noAutofit/>
          </a:bodyPr>
          <a:lstStyle>
            <a:lvl1pPr marL="0" indent="0" algn="ctr">
              <a:buNone/>
              <a:defRPr sz="1400"/>
            </a:lvl1pPr>
          </a:lstStyle>
          <a:p>
            <a:r>
              <a:rPr lang="en-US"/>
              <a:t>Click icon to add picture</a:t>
            </a:r>
            <a:endParaRPr lang="ru-RU" dirty="0"/>
          </a:p>
        </p:txBody>
      </p:sp>
      <p:sp>
        <p:nvSpPr>
          <p:cNvPr id="3" name="Slide Number Placeholder 2"/>
          <p:cNvSpPr>
            <a:spLocks noGrp="1"/>
          </p:cNvSpPr>
          <p:nvPr>
            <p:ph type="sldNum" sz="quarter" idx="10"/>
          </p:nvPr>
        </p:nvSpPr>
        <p:spPr/>
        <p:txBody>
          <a:bodyPr/>
          <a:lstStyle/>
          <a:p>
            <a:fld id="{D495E168-DA5E-4888-8D8A-92B118324C14}" type="slidenum">
              <a:rPr lang="ru-RU" smtClean="0"/>
            </a:fld>
            <a:endParaRPr lang="ru-RU" dirty="0"/>
          </a:p>
        </p:txBody>
      </p:sp>
      <p:sp>
        <p:nvSpPr>
          <p:cNvPr id="14" name="Text Placeholder 14"/>
          <p:cNvSpPr>
            <a:spLocks noGrp="1"/>
          </p:cNvSpPr>
          <p:nvPr>
            <p:ph type="body" sz="quarter" idx="15"/>
          </p:nvPr>
        </p:nvSpPr>
        <p:spPr>
          <a:xfrm>
            <a:off x="774032" y="3074531"/>
            <a:ext cx="4421856" cy="2588637"/>
          </a:xfrm>
        </p:spPr>
        <p:txBody>
          <a:bodyPr lIns="0">
            <a:normAutofit/>
          </a:bodyPr>
          <a:lstStyle>
            <a:lvl1pPr marL="179705" indent="-179705">
              <a:spcBef>
                <a:spcPts val="600"/>
              </a:spcBef>
              <a:buClr>
                <a:schemeClr val="bg2"/>
              </a:buClr>
              <a:buFont typeface="Wingdings" panose="05000000000000000000" pitchFamily="2" charset="2"/>
              <a:buChar char="§"/>
              <a:defRPr sz="1400" b="0" i="0">
                <a:solidFill>
                  <a:schemeClr val="bg1">
                    <a:lumMod val="75000"/>
                  </a:schemeClr>
                </a:solidFill>
              </a:defRPr>
            </a:lvl1pPr>
          </a:lstStyle>
          <a:p>
            <a:pPr lvl="0"/>
            <a:r>
              <a:rPr lang="en-US"/>
              <a:t>Click to edit Master text styles</a:t>
            </a:r>
            <a:endParaRPr lang="en-US"/>
          </a:p>
        </p:txBody>
      </p:sp>
      <p:sp>
        <p:nvSpPr>
          <p:cNvPr id="21" name="Title 1"/>
          <p:cNvSpPr>
            <a:spLocks noGrp="1"/>
          </p:cNvSpPr>
          <p:nvPr>
            <p:ph type="title" hasCustomPrompt="1"/>
          </p:nvPr>
        </p:nvSpPr>
        <p:spPr>
          <a:xfrm>
            <a:off x="774033" y="1032746"/>
            <a:ext cx="5056083" cy="782638"/>
          </a:xfrm>
        </p:spPr>
        <p:txBody>
          <a:bodyPr>
            <a:normAutofit/>
          </a:bodyPr>
          <a:lstStyle>
            <a:lvl1pPr algn="l">
              <a:defRPr sz="4000" b="1">
                <a:solidFill>
                  <a:schemeClr val="bg1"/>
                </a:solidFill>
              </a:defRPr>
            </a:lvl1pPr>
          </a:lstStyle>
          <a:p>
            <a:r>
              <a:rPr lang="en-US" dirty="0"/>
              <a:t>TEXT LAYOUT 1</a:t>
            </a:r>
            <a:endParaRPr lang="ru-RU" dirty="0"/>
          </a:p>
        </p:txBody>
      </p:sp>
      <p:sp>
        <p:nvSpPr>
          <p:cNvPr id="22" name="Text Placeholder 17"/>
          <p:cNvSpPr>
            <a:spLocks noGrp="1"/>
          </p:cNvSpPr>
          <p:nvPr>
            <p:ph type="body" sz="quarter" idx="13" hasCustomPrompt="1"/>
          </p:nvPr>
        </p:nvSpPr>
        <p:spPr>
          <a:xfrm>
            <a:off x="774032" y="2225394"/>
            <a:ext cx="4421856" cy="749047"/>
          </a:xfrm>
        </p:spPr>
        <p:txBody>
          <a:bodyPr>
            <a:normAutofit/>
          </a:bodyPr>
          <a:lstStyle>
            <a:lvl1pPr marL="0" indent="0" algn="l">
              <a:buNone/>
              <a:defRPr sz="2200">
                <a:solidFill>
                  <a:schemeClr val="tx2"/>
                </a:solidFill>
              </a:defRPr>
            </a:lvl1pPr>
            <a:lvl2pPr>
              <a:defRPr sz="1800"/>
            </a:lvl2pPr>
            <a:lvl3pPr>
              <a:defRPr sz="1800"/>
            </a:lvl3pPr>
            <a:lvl4pPr>
              <a:defRPr sz="1800"/>
            </a:lvl4pPr>
            <a:lvl5pPr>
              <a:defRPr sz="1800"/>
            </a:lvl5pPr>
          </a:lstStyle>
          <a:p>
            <a:pPr lvl="0"/>
            <a:r>
              <a:rPr lang="en-US" dirty="0"/>
              <a:t>Edit master text styles</a:t>
            </a:r>
            <a:endParaRPr lang="en-US" dirty="0"/>
          </a:p>
        </p:txBody>
      </p:sp>
      <p:sp>
        <p:nvSpPr>
          <p:cNvPr id="26" name="Graphic 4"/>
          <p:cNvSpPr/>
          <p:nvPr/>
        </p:nvSpPr>
        <p:spPr>
          <a:xfrm>
            <a:off x="11292631" y="6103003"/>
            <a:ext cx="910800" cy="144000"/>
          </a:xfrm>
          <a:custGeom>
            <a:avLst/>
            <a:gdLst>
              <a:gd name="connsiteX0" fmla="*/ 689134 w 695325"/>
              <a:gd name="connsiteY0" fmla="*/ 7144 h 114300"/>
              <a:gd name="connsiteX1" fmla="*/ 689134 w 695325"/>
              <a:gd name="connsiteY1" fmla="*/ 115729 h 114300"/>
              <a:gd name="connsiteX2" fmla="*/ 78581 w 695325"/>
              <a:gd name="connsiteY2" fmla="*/ 115729 h 114300"/>
              <a:gd name="connsiteX3" fmla="*/ 7144 w 695325"/>
              <a:gd name="connsiteY3" fmla="*/ 7144 h 114300"/>
            </a:gdLst>
            <a:ahLst/>
            <a:cxnLst>
              <a:cxn ang="0">
                <a:pos x="connsiteX0" y="connsiteY0"/>
              </a:cxn>
              <a:cxn ang="0">
                <a:pos x="connsiteX1" y="connsiteY1"/>
              </a:cxn>
              <a:cxn ang="0">
                <a:pos x="connsiteX2" y="connsiteY2"/>
              </a:cxn>
              <a:cxn ang="0">
                <a:pos x="connsiteX3" y="connsiteY3"/>
              </a:cxn>
            </a:cxnLst>
            <a:rect l="l" t="t" r="r" b="b"/>
            <a:pathLst>
              <a:path w="695325" h="114300">
                <a:moveTo>
                  <a:pt x="689134" y="7144"/>
                </a:moveTo>
                <a:lnTo>
                  <a:pt x="689134" y="115729"/>
                </a:lnTo>
                <a:lnTo>
                  <a:pt x="78581" y="115729"/>
                </a:lnTo>
                <a:lnTo>
                  <a:pt x="7144" y="7144"/>
                </a:lnTo>
                <a:close/>
              </a:path>
            </a:pathLst>
          </a:custGeom>
          <a:solidFill>
            <a:schemeClr val="bg2"/>
          </a:solidFill>
          <a:ln w="9525" cap="flat">
            <a:noFill/>
            <a:prstDash val="solid"/>
            <a:miter/>
          </a:ln>
        </p:spPr>
        <p:txBody>
          <a:bodyPr rtlCol="0" anchor="ctr"/>
          <a:lstStyle/>
          <a:p>
            <a:endParaRPr lang="ru-RU" sz="1800" dirty="0"/>
          </a:p>
        </p:txBody>
      </p:sp>
      <p:sp>
        <p:nvSpPr>
          <p:cNvPr id="11" name="Graphic 15"/>
          <p:cNvSpPr/>
          <p:nvPr userDrawn="1"/>
        </p:nvSpPr>
        <p:spPr>
          <a:xfrm>
            <a:off x="-11175" y="1947672"/>
            <a:ext cx="5274000" cy="73100"/>
          </a:xfrm>
          <a:custGeom>
            <a:avLst/>
            <a:gdLst>
              <a:gd name="connsiteX0" fmla="*/ 9138 w 5056083"/>
              <a:gd name="connsiteY0" fmla="*/ 9137 h 73099"/>
              <a:gd name="connsiteX1" fmla="*/ 9138 w 5056083"/>
              <a:gd name="connsiteY1" fmla="*/ 67617 h 73099"/>
              <a:gd name="connsiteX2" fmla="*/ 5018925 w 5056083"/>
              <a:gd name="connsiteY2" fmla="*/ 67617 h 73099"/>
              <a:gd name="connsiteX3" fmla="*/ 5057911 w 5056083"/>
              <a:gd name="connsiteY3" fmla="*/ 9137 h 73099"/>
            </a:gdLst>
            <a:ahLst/>
            <a:cxnLst>
              <a:cxn ang="0">
                <a:pos x="connsiteX0" y="connsiteY0"/>
              </a:cxn>
              <a:cxn ang="0">
                <a:pos x="connsiteX1" y="connsiteY1"/>
              </a:cxn>
              <a:cxn ang="0">
                <a:pos x="connsiteX2" y="connsiteY2"/>
              </a:cxn>
              <a:cxn ang="0">
                <a:pos x="connsiteX3" y="connsiteY3"/>
              </a:cxn>
            </a:cxnLst>
            <a:rect l="l" t="t" r="r" b="b"/>
            <a:pathLst>
              <a:path w="5056083" h="73099">
                <a:moveTo>
                  <a:pt x="9138" y="9137"/>
                </a:moveTo>
                <a:lnTo>
                  <a:pt x="9138" y="67617"/>
                </a:lnTo>
                <a:lnTo>
                  <a:pt x="5018925" y="67617"/>
                </a:lnTo>
                <a:lnTo>
                  <a:pt x="5057911" y="9137"/>
                </a:lnTo>
                <a:close/>
              </a:path>
            </a:pathLst>
          </a:custGeom>
          <a:solidFill>
            <a:schemeClr val="bg2">
              <a:alpha val="70000"/>
            </a:schemeClr>
          </a:solidFill>
          <a:ln w="9525" cap="flat">
            <a:noFill/>
            <a:prstDash val="solid"/>
            <a:miter/>
          </a:ln>
        </p:spPr>
        <p:txBody>
          <a:bodyPr rtlCol="0" anchor="ctr"/>
          <a:lstStyle/>
          <a:p>
            <a:endParaRPr lang="ru-RU" sz="1800" dirty="0"/>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Content Slide">
    <p:spTree>
      <p:nvGrpSpPr>
        <p:cNvPr id="1" name=""/>
        <p:cNvGrpSpPr/>
        <p:nvPr/>
      </p:nvGrpSpPr>
      <p:grpSpPr>
        <a:xfrm>
          <a:off x="0" y="0"/>
          <a:ext cx="0" cy="0"/>
          <a:chOff x="0" y="0"/>
          <a:chExt cx="0" cy="0"/>
        </a:xfrm>
      </p:grpSpPr>
      <p:sp>
        <p:nvSpPr>
          <p:cNvPr id="22" name="Picture Placeholder 21"/>
          <p:cNvSpPr>
            <a:spLocks noGrp="1"/>
          </p:cNvSpPr>
          <p:nvPr>
            <p:ph type="pic" sz="quarter" idx="16"/>
          </p:nvPr>
        </p:nvSpPr>
        <p:spPr>
          <a:xfrm>
            <a:off x="0" y="404811"/>
            <a:ext cx="6108872" cy="5485128"/>
          </a:xfrm>
          <a:custGeom>
            <a:avLst/>
            <a:gdLst>
              <a:gd name="connsiteX0" fmla="*/ 0 w 6108872"/>
              <a:gd name="connsiteY0" fmla="*/ 2203471 h 5485128"/>
              <a:gd name="connsiteX1" fmla="*/ 6108872 w 6108872"/>
              <a:gd name="connsiteY1" fmla="*/ 3505695 h 5485128"/>
              <a:gd name="connsiteX2" fmla="*/ 6108872 w 6108872"/>
              <a:gd name="connsiteY2" fmla="*/ 5485128 h 5485128"/>
              <a:gd name="connsiteX3" fmla="*/ 0 w 6108872"/>
              <a:gd name="connsiteY3" fmla="*/ 4182903 h 5485128"/>
              <a:gd name="connsiteX4" fmla="*/ 0 w 6108872"/>
              <a:gd name="connsiteY4" fmla="*/ 0 h 5485128"/>
              <a:gd name="connsiteX5" fmla="*/ 6108872 w 6108872"/>
              <a:gd name="connsiteY5" fmla="*/ 1302225 h 5485128"/>
              <a:gd name="connsiteX6" fmla="*/ 6108872 w 6108872"/>
              <a:gd name="connsiteY6" fmla="*/ 3281657 h 5485128"/>
              <a:gd name="connsiteX7" fmla="*/ 0 w 6108872"/>
              <a:gd name="connsiteY7" fmla="*/ 1979432 h 5485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08872" h="5485128">
                <a:moveTo>
                  <a:pt x="0" y="2203471"/>
                </a:moveTo>
                <a:lnTo>
                  <a:pt x="6108872" y="3505695"/>
                </a:lnTo>
                <a:lnTo>
                  <a:pt x="6108872" y="5485128"/>
                </a:lnTo>
                <a:lnTo>
                  <a:pt x="0" y="4182903"/>
                </a:lnTo>
                <a:close/>
                <a:moveTo>
                  <a:pt x="0" y="0"/>
                </a:moveTo>
                <a:lnTo>
                  <a:pt x="6108872" y="1302225"/>
                </a:lnTo>
                <a:lnTo>
                  <a:pt x="6108872" y="3281657"/>
                </a:lnTo>
                <a:lnTo>
                  <a:pt x="0" y="1979432"/>
                </a:lnTo>
                <a:close/>
              </a:path>
            </a:pathLst>
          </a:custGeom>
          <a:solidFill>
            <a:schemeClr val="bg1">
              <a:lumMod val="65000"/>
            </a:schemeClr>
          </a:solidFill>
        </p:spPr>
        <p:txBody>
          <a:bodyPr wrap="square" anchor="ctr" anchorCtr="0">
            <a:noAutofit/>
          </a:bodyPr>
          <a:lstStyle>
            <a:lvl1pPr marL="0" indent="0" algn="ctr">
              <a:buNone/>
              <a:defRPr sz="1400"/>
            </a:lvl1pPr>
          </a:lstStyle>
          <a:p>
            <a:r>
              <a:rPr lang="en-US"/>
              <a:t>Click icon to add picture</a:t>
            </a:r>
            <a:endParaRPr lang="ru-RU" dirty="0"/>
          </a:p>
        </p:txBody>
      </p:sp>
      <p:sp>
        <p:nvSpPr>
          <p:cNvPr id="3" name="Slide Number Placeholder 2"/>
          <p:cNvSpPr>
            <a:spLocks noGrp="1"/>
          </p:cNvSpPr>
          <p:nvPr>
            <p:ph type="sldNum" sz="quarter" idx="10"/>
          </p:nvPr>
        </p:nvSpPr>
        <p:spPr/>
        <p:txBody>
          <a:bodyPr/>
          <a:lstStyle/>
          <a:p>
            <a:fld id="{D495E168-DA5E-4888-8D8A-92B118324C14}" type="slidenum">
              <a:rPr lang="ru-RU" smtClean="0"/>
            </a:fld>
            <a:endParaRPr lang="ru-RU" dirty="0"/>
          </a:p>
        </p:txBody>
      </p:sp>
      <p:sp>
        <p:nvSpPr>
          <p:cNvPr id="16" name="Text Placeholder 14"/>
          <p:cNvSpPr>
            <a:spLocks noGrp="1"/>
          </p:cNvSpPr>
          <p:nvPr>
            <p:ph type="body" sz="quarter" idx="15"/>
          </p:nvPr>
        </p:nvSpPr>
        <p:spPr>
          <a:xfrm>
            <a:off x="6881206" y="3090574"/>
            <a:ext cx="4421857" cy="2588637"/>
          </a:xfrm>
        </p:spPr>
        <p:txBody>
          <a:bodyPr lIns="0">
            <a:normAutofit/>
          </a:bodyPr>
          <a:lstStyle>
            <a:lvl1pPr marL="179705" indent="-179705">
              <a:spcBef>
                <a:spcPts val="600"/>
              </a:spcBef>
              <a:buClr>
                <a:schemeClr val="bg2"/>
              </a:buClr>
              <a:buFont typeface="Wingdings" panose="05000000000000000000" pitchFamily="2" charset="2"/>
              <a:buChar char="§"/>
              <a:defRPr sz="1400" b="0" i="0">
                <a:solidFill>
                  <a:schemeClr val="bg1">
                    <a:lumMod val="75000"/>
                  </a:schemeClr>
                </a:solidFill>
              </a:defRPr>
            </a:lvl1pPr>
          </a:lstStyle>
          <a:p>
            <a:pPr lvl="0"/>
            <a:r>
              <a:rPr lang="en-US"/>
              <a:t>Click to edit Master text styles</a:t>
            </a:r>
            <a:endParaRPr lang="en-US"/>
          </a:p>
        </p:txBody>
      </p:sp>
      <p:sp>
        <p:nvSpPr>
          <p:cNvPr id="17" name="Title 1"/>
          <p:cNvSpPr>
            <a:spLocks noGrp="1"/>
          </p:cNvSpPr>
          <p:nvPr>
            <p:ph type="title" hasCustomPrompt="1"/>
          </p:nvPr>
        </p:nvSpPr>
        <p:spPr>
          <a:xfrm>
            <a:off x="6881207" y="1046140"/>
            <a:ext cx="5056083" cy="782638"/>
          </a:xfrm>
        </p:spPr>
        <p:txBody>
          <a:bodyPr>
            <a:normAutofit/>
          </a:bodyPr>
          <a:lstStyle>
            <a:lvl1pPr algn="l">
              <a:defRPr sz="4000" b="1">
                <a:solidFill>
                  <a:schemeClr val="bg1"/>
                </a:solidFill>
              </a:defRPr>
            </a:lvl1pPr>
          </a:lstStyle>
          <a:p>
            <a:r>
              <a:rPr lang="en-US" dirty="0"/>
              <a:t>TEXT LAYOUT 2</a:t>
            </a:r>
            <a:endParaRPr lang="ru-RU" dirty="0"/>
          </a:p>
        </p:txBody>
      </p:sp>
      <p:sp>
        <p:nvSpPr>
          <p:cNvPr id="18" name="Text Placeholder 17"/>
          <p:cNvSpPr>
            <a:spLocks noGrp="1"/>
          </p:cNvSpPr>
          <p:nvPr>
            <p:ph type="body" sz="quarter" idx="13" hasCustomPrompt="1"/>
          </p:nvPr>
        </p:nvSpPr>
        <p:spPr>
          <a:xfrm>
            <a:off x="6881207" y="2241517"/>
            <a:ext cx="4421856" cy="749047"/>
          </a:xfrm>
        </p:spPr>
        <p:txBody>
          <a:bodyPr>
            <a:normAutofit/>
          </a:bodyPr>
          <a:lstStyle>
            <a:lvl1pPr marL="0" indent="0" algn="l">
              <a:buNone/>
              <a:defRPr sz="2200">
                <a:solidFill>
                  <a:schemeClr val="tx2"/>
                </a:solidFill>
              </a:defRPr>
            </a:lvl1pPr>
            <a:lvl2pPr>
              <a:defRPr sz="1800"/>
            </a:lvl2pPr>
            <a:lvl3pPr>
              <a:defRPr sz="1800"/>
            </a:lvl3pPr>
            <a:lvl4pPr>
              <a:defRPr sz="1800"/>
            </a:lvl4pPr>
            <a:lvl5pPr>
              <a:defRPr sz="1800"/>
            </a:lvl5pPr>
          </a:lstStyle>
          <a:p>
            <a:pPr lvl="0"/>
            <a:r>
              <a:rPr lang="en-US" dirty="0"/>
              <a:t>Edit master text styles</a:t>
            </a:r>
            <a:endParaRPr lang="en-US" dirty="0"/>
          </a:p>
        </p:txBody>
      </p:sp>
      <p:sp>
        <p:nvSpPr>
          <p:cNvPr id="19" name="Graphic 15"/>
          <p:cNvSpPr/>
          <p:nvPr userDrawn="1"/>
        </p:nvSpPr>
        <p:spPr>
          <a:xfrm flipH="1">
            <a:off x="6980920" y="1947672"/>
            <a:ext cx="5220000" cy="73100"/>
          </a:xfrm>
          <a:custGeom>
            <a:avLst/>
            <a:gdLst>
              <a:gd name="connsiteX0" fmla="*/ 9138 w 5056083"/>
              <a:gd name="connsiteY0" fmla="*/ 9137 h 73099"/>
              <a:gd name="connsiteX1" fmla="*/ 9138 w 5056083"/>
              <a:gd name="connsiteY1" fmla="*/ 67617 h 73099"/>
              <a:gd name="connsiteX2" fmla="*/ 5018925 w 5056083"/>
              <a:gd name="connsiteY2" fmla="*/ 67617 h 73099"/>
              <a:gd name="connsiteX3" fmla="*/ 5057911 w 5056083"/>
              <a:gd name="connsiteY3" fmla="*/ 9137 h 73099"/>
            </a:gdLst>
            <a:ahLst/>
            <a:cxnLst>
              <a:cxn ang="0">
                <a:pos x="connsiteX0" y="connsiteY0"/>
              </a:cxn>
              <a:cxn ang="0">
                <a:pos x="connsiteX1" y="connsiteY1"/>
              </a:cxn>
              <a:cxn ang="0">
                <a:pos x="connsiteX2" y="connsiteY2"/>
              </a:cxn>
              <a:cxn ang="0">
                <a:pos x="connsiteX3" y="connsiteY3"/>
              </a:cxn>
            </a:cxnLst>
            <a:rect l="l" t="t" r="r" b="b"/>
            <a:pathLst>
              <a:path w="5056083" h="73099">
                <a:moveTo>
                  <a:pt x="9138" y="9137"/>
                </a:moveTo>
                <a:lnTo>
                  <a:pt x="9138" y="67617"/>
                </a:lnTo>
                <a:lnTo>
                  <a:pt x="5018925" y="67617"/>
                </a:lnTo>
                <a:lnTo>
                  <a:pt x="5057911" y="9137"/>
                </a:lnTo>
                <a:close/>
              </a:path>
            </a:pathLst>
          </a:custGeom>
          <a:solidFill>
            <a:schemeClr val="bg2">
              <a:alpha val="70000"/>
            </a:schemeClr>
          </a:solidFill>
          <a:ln w="9525" cap="flat">
            <a:noFill/>
            <a:prstDash val="solid"/>
            <a:miter/>
          </a:ln>
        </p:spPr>
        <p:txBody>
          <a:bodyPr rtlCol="0" anchor="ctr"/>
          <a:lstStyle/>
          <a:p>
            <a:endParaRPr lang="ru-RU" sz="1800" dirty="0"/>
          </a:p>
        </p:txBody>
      </p:sp>
      <p:sp>
        <p:nvSpPr>
          <p:cNvPr id="20" name="Graphic 4"/>
          <p:cNvSpPr/>
          <p:nvPr userDrawn="1"/>
        </p:nvSpPr>
        <p:spPr>
          <a:xfrm>
            <a:off x="11292631" y="6103003"/>
            <a:ext cx="910800" cy="144000"/>
          </a:xfrm>
          <a:custGeom>
            <a:avLst/>
            <a:gdLst>
              <a:gd name="connsiteX0" fmla="*/ 689134 w 695325"/>
              <a:gd name="connsiteY0" fmla="*/ 7144 h 114300"/>
              <a:gd name="connsiteX1" fmla="*/ 689134 w 695325"/>
              <a:gd name="connsiteY1" fmla="*/ 115729 h 114300"/>
              <a:gd name="connsiteX2" fmla="*/ 78581 w 695325"/>
              <a:gd name="connsiteY2" fmla="*/ 115729 h 114300"/>
              <a:gd name="connsiteX3" fmla="*/ 7144 w 695325"/>
              <a:gd name="connsiteY3" fmla="*/ 7144 h 114300"/>
            </a:gdLst>
            <a:ahLst/>
            <a:cxnLst>
              <a:cxn ang="0">
                <a:pos x="connsiteX0" y="connsiteY0"/>
              </a:cxn>
              <a:cxn ang="0">
                <a:pos x="connsiteX1" y="connsiteY1"/>
              </a:cxn>
              <a:cxn ang="0">
                <a:pos x="connsiteX2" y="connsiteY2"/>
              </a:cxn>
              <a:cxn ang="0">
                <a:pos x="connsiteX3" y="connsiteY3"/>
              </a:cxn>
            </a:cxnLst>
            <a:rect l="l" t="t" r="r" b="b"/>
            <a:pathLst>
              <a:path w="695325" h="114300">
                <a:moveTo>
                  <a:pt x="689134" y="7144"/>
                </a:moveTo>
                <a:lnTo>
                  <a:pt x="689134" y="115729"/>
                </a:lnTo>
                <a:lnTo>
                  <a:pt x="78581" y="115729"/>
                </a:lnTo>
                <a:lnTo>
                  <a:pt x="7144" y="7144"/>
                </a:lnTo>
                <a:close/>
              </a:path>
            </a:pathLst>
          </a:custGeom>
          <a:solidFill>
            <a:schemeClr val="bg2"/>
          </a:solidFill>
          <a:ln w="9525" cap="flat">
            <a:noFill/>
            <a:prstDash val="solid"/>
            <a:miter/>
          </a:ln>
        </p:spPr>
        <p:txBody>
          <a:bodyPr rtlCol="0" anchor="ctr"/>
          <a:lstStyle/>
          <a:p>
            <a:endParaRPr lang="ru-RU" sz="1800" dirty="0"/>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wo Section Layout">
    <p:spTree>
      <p:nvGrpSpPr>
        <p:cNvPr id="1" name=""/>
        <p:cNvGrpSpPr/>
        <p:nvPr/>
      </p:nvGrpSpPr>
      <p:grpSpPr>
        <a:xfrm>
          <a:off x="0" y="0"/>
          <a:ext cx="0" cy="0"/>
          <a:chOff x="0" y="0"/>
          <a:chExt cx="0" cy="0"/>
        </a:xfrm>
      </p:grpSpPr>
      <p:grpSp>
        <p:nvGrpSpPr>
          <p:cNvPr id="13" name="Graphic 1"/>
          <p:cNvGrpSpPr/>
          <p:nvPr/>
        </p:nvGrpSpPr>
        <p:grpSpPr>
          <a:xfrm>
            <a:off x="0" y="0"/>
            <a:ext cx="12192000" cy="6858000"/>
            <a:chOff x="0" y="0"/>
            <a:chExt cx="12192000" cy="6858000"/>
          </a:xfrm>
        </p:grpSpPr>
        <p:sp>
          <p:nvSpPr>
            <p:cNvPr id="16" name="Freeform: Shape 15"/>
            <p:cNvSpPr/>
            <p:nvPr/>
          </p:nvSpPr>
          <p:spPr>
            <a:xfrm>
              <a:off x="-12700" y="-12700"/>
              <a:ext cx="12217400" cy="6883400"/>
            </a:xfrm>
            <a:custGeom>
              <a:avLst/>
              <a:gdLst>
                <a:gd name="connsiteX0" fmla="*/ 12700 w 12217400"/>
                <a:gd name="connsiteY0" fmla="*/ 12700 h 6883400"/>
                <a:gd name="connsiteX1" fmla="*/ 12700 w 12217400"/>
                <a:gd name="connsiteY1" fmla="*/ 6870700 h 6883400"/>
                <a:gd name="connsiteX2" fmla="*/ 12205970 w 12217400"/>
                <a:gd name="connsiteY2" fmla="*/ 6870700 h 6883400"/>
                <a:gd name="connsiteX3" fmla="*/ 12205970 w 12217400"/>
                <a:gd name="connsiteY3" fmla="*/ 12700 h 6883400"/>
                <a:gd name="connsiteX4" fmla="*/ 12700 w 12217400"/>
                <a:gd name="connsiteY4" fmla="*/ 12700 h 6883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7400" h="6883400">
                  <a:moveTo>
                    <a:pt x="12700" y="12700"/>
                  </a:moveTo>
                  <a:lnTo>
                    <a:pt x="12700" y="6870700"/>
                  </a:lnTo>
                  <a:lnTo>
                    <a:pt x="12205970" y="6870700"/>
                  </a:lnTo>
                  <a:lnTo>
                    <a:pt x="12205970" y="12700"/>
                  </a:lnTo>
                  <a:lnTo>
                    <a:pt x="12700" y="12700"/>
                  </a:lnTo>
                  <a:close/>
                </a:path>
              </a:pathLst>
            </a:custGeom>
            <a:solidFill>
              <a:schemeClr val="accent6"/>
            </a:solidFill>
            <a:ln w="12700" cap="flat">
              <a:noFill/>
              <a:prstDash val="solid"/>
              <a:miter/>
            </a:ln>
          </p:spPr>
          <p:txBody>
            <a:bodyPr rtlCol="0" anchor="ctr"/>
            <a:lstStyle/>
            <a:p>
              <a:endParaRPr lang="ru-RU" sz="1800" dirty="0"/>
            </a:p>
          </p:txBody>
        </p:sp>
        <p:sp>
          <p:nvSpPr>
            <p:cNvPr id="17" name="Freeform: Shape 16"/>
            <p:cNvSpPr/>
            <p:nvPr/>
          </p:nvSpPr>
          <p:spPr>
            <a:xfrm>
              <a:off x="4178300" y="-12700"/>
              <a:ext cx="7289800" cy="6883400"/>
            </a:xfrm>
            <a:custGeom>
              <a:avLst/>
              <a:gdLst>
                <a:gd name="connsiteX0" fmla="*/ 5063490 w 7289800"/>
                <a:gd name="connsiteY0" fmla="*/ 12700 h 6883400"/>
                <a:gd name="connsiteX1" fmla="*/ 2499360 w 7289800"/>
                <a:gd name="connsiteY1" fmla="*/ 6870700 h 6883400"/>
                <a:gd name="connsiteX2" fmla="*/ 4721860 w 7289800"/>
                <a:gd name="connsiteY2" fmla="*/ 6870700 h 6883400"/>
                <a:gd name="connsiteX3" fmla="*/ 7285990 w 7289800"/>
                <a:gd name="connsiteY3" fmla="*/ 12700 h 6883400"/>
                <a:gd name="connsiteX4" fmla="*/ 5063490 w 7289800"/>
                <a:gd name="connsiteY4" fmla="*/ 12700 h 6883400"/>
                <a:gd name="connsiteX5" fmla="*/ 12700 w 7289800"/>
                <a:gd name="connsiteY5" fmla="*/ 6870700 h 6883400"/>
                <a:gd name="connsiteX6" fmla="*/ 2235200 w 7289800"/>
                <a:gd name="connsiteY6" fmla="*/ 6870700 h 6883400"/>
                <a:gd name="connsiteX7" fmla="*/ 4799331 w 7289800"/>
                <a:gd name="connsiteY7" fmla="*/ 12700 h 6883400"/>
                <a:gd name="connsiteX8" fmla="*/ 2576830 w 7289800"/>
                <a:gd name="connsiteY8" fmla="*/ 12700 h 6883400"/>
                <a:gd name="connsiteX9" fmla="*/ 12700 w 7289800"/>
                <a:gd name="connsiteY9" fmla="*/ 6870700 h 688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89800" h="6883400">
                  <a:moveTo>
                    <a:pt x="5063490" y="12700"/>
                  </a:moveTo>
                  <a:lnTo>
                    <a:pt x="2499360" y="6870700"/>
                  </a:lnTo>
                  <a:lnTo>
                    <a:pt x="4721860" y="6870700"/>
                  </a:lnTo>
                  <a:lnTo>
                    <a:pt x="7285990" y="12700"/>
                  </a:lnTo>
                  <a:lnTo>
                    <a:pt x="5063490" y="12700"/>
                  </a:lnTo>
                  <a:close/>
                  <a:moveTo>
                    <a:pt x="12700" y="6870700"/>
                  </a:moveTo>
                  <a:lnTo>
                    <a:pt x="2235200" y="6870700"/>
                  </a:lnTo>
                  <a:lnTo>
                    <a:pt x="4799331" y="12700"/>
                  </a:lnTo>
                  <a:lnTo>
                    <a:pt x="2576830" y="12700"/>
                  </a:lnTo>
                  <a:lnTo>
                    <a:pt x="12700" y="6870700"/>
                  </a:lnTo>
                  <a:close/>
                </a:path>
              </a:pathLst>
            </a:custGeom>
            <a:solidFill>
              <a:schemeClr val="bg2">
                <a:alpha val="15000"/>
              </a:schemeClr>
            </a:solidFill>
            <a:ln w="12700" cap="flat">
              <a:noFill/>
              <a:prstDash val="solid"/>
              <a:miter/>
            </a:ln>
          </p:spPr>
          <p:txBody>
            <a:bodyPr rtlCol="0" anchor="ctr"/>
            <a:lstStyle/>
            <a:p>
              <a:endParaRPr lang="ru-RU" sz="1800" dirty="0"/>
            </a:p>
          </p:txBody>
        </p:sp>
      </p:grpSp>
      <p:sp>
        <p:nvSpPr>
          <p:cNvPr id="3" name="Slide Number Placeholder 2"/>
          <p:cNvSpPr>
            <a:spLocks noGrp="1"/>
          </p:cNvSpPr>
          <p:nvPr>
            <p:ph type="sldNum" sz="quarter" idx="10"/>
          </p:nvPr>
        </p:nvSpPr>
        <p:spPr/>
        <p:txBody>
          <a:bodyPr/>
          <a:lstStyle/>
          <a:p>
            <a:fld id="{D495E168-DA5E-4888-8D8A-92B118324C14}" type="slidenum">
              <a:rPr lang="ru-RU" smtClean="0"/>
            </a:fld>
            <a:endParaRPr lang="ru-RU" dirty="0"/>
          </a:p>
        </p:txBody>
      </p:sp>
      <p:sp>
        <p:nvSpPr>
          <p:cNvPr id="8" name="Text Placeholder 2"/>
          <p:cNvSpPr>
            <a:spLocks noGrp="1"/>
          </p:cNvSpPr>
          <p:nvPr>
            <p:ph type="body" idx="1" hasCustomPrompt="1"/>
          </p:nvPr>
        </p:nvSpPr>
        <p:spPr>
          <a:xfrm>
            <a:off x="774033" y="2993043"/>
            <a:ext cx="4365625" cy="454353"/>
          </a:xfrm>
        </p:spPr>
        <p:txBody>
          <a:bodyPr>
            <a:noAutofit/>
          </a:bodyPr>
          <a:lstStyle>
            <a:lvl1pPr marL="0" indent="0">
              <a:buNone/>
              <a:defRPr sz="27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Section 1 title</a:t>
            </a:r>
            <a:endParaRPr lang="en-US" dirty="0"/>
          </a:p>
        </p:txBody>
      </p:sp>
      <p:sp>
        <p:nvSpPr>
          <p:cNvPr id="10" name="Text Placeholder 2"/>
          <p:cNvSpPr>
            <a:spLocks noGrp="1"/>
          </p:cNvSpPr>
          <p:nvPr>
            <p:ph type="body" idx="18" hasCustomPrompt="1"/>
          </p:nvPr>
        </p:nvSpPr>
        <p:spPr>
          <a:xfrm>
            <a:off x="6627121" y="2993043"/>
            <a:ext cx="4365625" cy="454353"/>
          </a:xfrm>
        </p:spPr>
        <p:txBody>
          <a:bodyPr>
            <a:noAutofit/>
          </a:bodyPr>
          <a:lstStyle>
            <a:lvl1pPr marL="0" indent="0">
              <a:buNone/>
              <a:defRPr sz="27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Section 2 title</a:t>
            </a:r>
            <a:endParaRPr lang="en-US" dirty="0"/>
          </a:p>
        </p:txBody>
      </p:sp>
      <p:sp>
        <p:nvSpPr>
          <p:cNvPr id="11" name="Text Placeholder 26"/>
          <p:cNvSpPr>
            <a:spLocks noGrp="1"/>
          </p:cNvSpPr>
          <p:nvPr>
            <p:ph type="body" sz="quarter" idx="20"/>
          </p:nvPr>
        </p:nvSpPr>
        <p:spPr>
          <a:xfrm>
            <a:off x="774033" y="3563413"/>
            <a:ext cx="4365625" cy="2333625"/>
          </a:xfrm>
        </p:spPr>
        <p:txBody>
          <a:bodyPr>
            <a:normAutofit/>
          </a:bodyPr>
          <a:lstStyle>
            <a:lvl1pPr marL="179705" indent="-179705">
              <a:spcBef>
                <a:spcPts val="600"/>
              </a:spcBef>
              <a:buClr>
                <a:schemeClr val="bg2"/>
              </a:buClr>
              <a:buFont typeface="Wingdings" panose="05000000000000000000" pitchFamily="2" charset="2"/>
              <a:buChar char="§"/>
              <a:defRPr sz="1400">
                <a:solidFill>
                  <a:schemeClr val="bg1">
                    <a:lumMod val="75000"/>
                  </a:schemeClr>
                </a:solidFill>
              </a:defRPr>
            </a:lvl1pPr>
            <a:lvl2pPr>
              <a:defRPr>
                <a:solidFill>
                  <a:schemeClr val="tx1">
                    <a:lumMod val="50000"/>
                    <a:lumOff val="50000"/>
                  </a:schemeClr>
                </a:solidFill>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a:r>
              <a:rPr lang="en-US"/>
              <a:t>Click to edit Master text styles</a:t>
            </a:r>
            <a:endParaRPr lang="en-US"/>
          </a:p>
        </p:txBody>
      </p:sp>
      <p:sp>
        <p:nvSpPr>
          <p:cNvPr id="12" name="Text Placeholder 26"/>
          <p:cNvSpPr>
            <a:spLocks noGrp="1"/>
          </p:cNvSpPr>
          <p:nvPr>
            <p:ph type="body" sz="quarter" idx="21"/>
          </p:nvPr>
        </p:nvSpPr>
        <p:spPr>
          <a:xfrm>
            <a:off x="6627122" y="3563413"/>
            <a:ext cx="4365625" cy="2333625"/>
          </a:xfrm>
        </p:spPr>
        <p:txBody>
          <a:bodyPr>
            <a:normAutofit/>
          </a:bodyPr>
          <a:lstStyle>
            <a:lvl1pPr marL="179705" indent="-179705">
              <a:spcBef>
                <a:spcPts val="600"/>
              </a:spcBef>
              <a:buClr>
                <a:schemeClr val="bg2"/>
              </a:buClr>
              <a:buFont typeface="Wingdings" panose="05000000000000000000" pitchFamily="2" charset="2"/>
              <a:buChar char="§"/>
              <a:defRPr sz="1400">
                <a:solidFill>
                  <a:schemeClr val="bg1">
                    <a:lumMod val="75000"/>
                  </a:schemeClr>
                </a:solidFill>
              </a:defRPr>
            </a:lvl1pPr>
            <a:lvl2pPr>
              <a:defRPr>
                <a:solidFill>
                  <a:schemeClr val="tx1">
                    <a:lumMod val="50000"/>
                    <a:lumOff val="50000"/>
                  </a:schemeClr>
                </a:solidFill>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a:r>
              <a:rPr lang="en-US"/>
              <a:t>Click to edit Master text styles</a:t>
            </a:r>
            <a:endParaRPr lang="en-US"/>
          </a:p>
        </p:txBody>
      </p:sp>
      <p:sp>
        <p:nvSpPr>
          <p:cNvPr id="19" name="Graphic 4"/>
          <p:cNvSpPr/>
          <p:nvPr userDrawn="1"/>
        </p:nvSpPr>
        <p:spPr>
          <a:xfrm>
            <a:off x="11292631" y="6103003"/>
            <a:ext cx="910800" cy="144000"/>
          </a:xfrm>
          <a:custGeom>
            <a:avLst/>
            <a:gdLst>
              <a:gd name="connsiteX0" fmla="*/ 689134 w 695325"/>
              <a:gd name="connsiteY0" fmla="*/ 7144 h 114300"/>
              <a:gd name="connsiteX1" fmla="*/ 689134 w 695325"/>
              <a:gd name="connsiteY1" fmla="*/ 115729 h 114300"/>
              <a:gd name="connsiteX2" fmla="*/ 78581 w 695325"/>
              <a:gd name="connsiteY2" fmla="*/ 115729 h 114300"/>
              <a:gd name="connsiteX3" fmla="*/ 7144 w 695325"/>
              <a:gd name="connsiteY3" fmla="*/ 7144 h 114300"/>
            </a:gdLst>
            <a:ahLst/>
            <a:cxnLst>
              <a:cxn ang="0">
                <a:pos x="connsiteX0" y="connsiteY0"/>
              </a:cxn>
              <a:cxn ang="0">
                <a:pos x="connsiteX1" y="connsiteY1"/>
              </a:cxn>
              <a:cxn ang="0">
                <a:pos x="connsiteX2" y="connsiteY2"/>
              </a:cxn>
              <a:cxn ang="0">
                <a:pos x="connsiteX3" y="connsiteY3"/>
              </a:cxn>
            </a:cxnLst>
            <a:rect l="l" t="t" r="r" b="b"/>
            <a:pathLst>
              <a:path w="695325" h="114300">
                <a:moveTo>
                  <a:pt x="689134" y="7144"/>
                </a:moveTo>
                <a:lnTo>
                  <a:pt x="689134" y="115729"/>
                </a:lnTo>
                <a:lnTo>
                  <a:pt x="78581" y="115729"/>
                </a:lnTo>
                <a:lnTo>
                  <a:pt x="7144" y="7144"/>
                </a:lnTo>
                <a:close/>
              </a:path>
            </a:pathLst>
          </a:custGeom>
          <a:solidFill>
            <a:schemeClr val="bg2"/>
          </a:solidFill>
          <a:ln w="9525" cap="flat">
            <a:noFill/>
            <a:prstDash val="solid"/>
            <a:miter/>
          </a:ln>
        </p:spPr>
        <p:txBody>
          <a:bodyPr rtlCol="0" anchor="ctr"/>
          <a:lstStyle/>
          <a:p>
            <a:endParaRPr lang="ru-RU" sz="1800" dirty="0"/>
          </a:p>
        </p:txBody>
      </p:sp>
      <p:sp>
        <p:nvSpPr>
          <p:cNvPr id="20" name="Title 1"/>
          <p:cNvSpPr>
            <a:spLocks noGrp="1"/>
          </p:cNvSpPr>
          <p:nvPr>
            <p:ph type="title" hasCustomPrompt="1"/>
          </p:nvPr>
        </p:nvSpPr>
        <p:spPr>
          <a:xfrm>
            <a:off x="774033" y="1033272"/>
            <a:ext cx="5056083" cy="782638"/>
          </a:xfrm>
        </p:spPr>
        <p:txBody>
          <a:bodyPr>
            <a:normAutofit/>
          </a:bodyPr>
          <a:lstStyle>
            <a:lvl1pPr algn="l">
              <a:defRPr sz="4000" b="1">
                <a:solidFill>
                  <a:schemeClr val="bg1"/>
                </a:solidFill>
              </a:defRPr>
            </a:lvl1pPr>
          </a:lstStyle>
          <a:p>
            <a:r>
              <a:rPr lang="en-US" dirty="0"/>
              <a:t>COMPARISON</a:t>
            </a:r>
            <a:endParaRPr lang="ru-RU" dirty="0"/>
          </a:p>
        </p:txBody>
      </p:sp>
      <p:sp>
        <p:nvSpPr>
          <p:cNvPr id="21" name="Text Placeholder 17"/>
          <p:cNvSpPr>
            <a:spLocks noGrp="1"/>
          </p:cNvSpPr>
          <p:nvPr>
            <p:ph type="body" sz="quarter" idx="13" hasCustomPrompt="1"/>
          </p:nvPr>
        </p:nvSpPr>
        <p:spPr>
          <a:xfrm>
            <a:off x="774033" y="2221994"/>
            <a:ext cx="10218713" cy="665713"/>
          </a:xfrm>
        </p:spPr>
        <p:txBody>
          <a:bodyPr>
            <a:normAutofit/>
          </a:bodyPr>
          <a:lstStyle>
            <a:lvl1pPr marL="0" indent="0" algn="l">
              <a:buNone/>
              <a:defRPr sz="2200">
                <a:solidFill>
                  <a:schemeClr val="tx2"/>
                </a:solidFill>
              </a:defRPr>
            </a:lvl1pPr>
            <a:lvl2pPr>
              <a:defRPr sz="1800"/>
            </a:lvl2pPr>
            <a:lvl3pPr>
              <a:defRPr sz="1800"/>
            </a:lvl3pPr>
            <a:lvl4pPr>
              <a:defRPr sz="1800"/>
            </a:lvl4pPr>
            <a:lvl5pPr>
              <a:defRPr sz="1800"/>
            </a:lvl5pPr>
          </a:lstStyle>
          <a:p>
            <a:pPr lvl="0"/>
            <a:r>
              <a:rPr lang="en-US" dirty="0"/>
              <a:t>Edit master text styles</a:t>
            </a:r>
            <a:endParaRPr lang="en-US" dirty="0"/>
          </a:p>
        </p:txBody>
      </p:sp>
      <p:sp>
        <p:nvSpPr>
          <p:cNvPr id="18" name="Graphic 15"/>
          <p:cNvSpPr/>
          <p:nvPr userDrawn="1"/>
        </p:nvSpPr>
        <p:spPr>
          <a:xfrm>
            <a:off x="-11175" y="1947672"/>
            <a:ext cx="5274000" cy="73100"/>
          </a:xfrm>
          <a:custGeom>
            <a:avLst/>
            <a:gdLst>
              <a:gd name="connsiteX0" fmla="*/ 9138 w 5056083"/>
              <a:gd name="connsiteY0" fmla="*/ 9137 h 73099"/>
              <a:gd name="connsiteX1" fmla="*/ 9138 w 5056083"/>
              <a:gd name="connsiteY1" fmla="*/ 67617 h 73099"/>
              <a:gd name="connsiteX2" fmla="*/ 5018925 w 5056083"/>
              <a:gd name="connsiteY2" fmla="*/ 67617 h 73099"/>
              <a:gd name="connsiteX3" fmla="*/ 5057911 w 5056083"/>
              <a:gd name="connsiteY3" fmla="*/ 9137 h 73099"/>
            </a:gdLst>
            <a:ahLst/>
            <a:cxnLst>
              <a:cxn ang="0">
                <a:pos x="connsiteX0" y="connsiteY0"/>
              </a:cxn>
              <a:cxn ang="0">
                <a:pos x="connsiteX1" y="connsiteY1"/>
              </a:cxn>
              <a:cxn ang="0">
                <a:pos x="connsiteX2" y="connsiteY2"/>
              </a:cxn>
              <a:cxn ang="0">
                <a:pos x="connsiteX3" y="connsiteY3"/>
              </a:cxn>
            </a:cxnLst>
            <a:rect l="l" t="t" r="r" b="b"/>
            <a:pathLst>
              <a:path w="5056083" h="73099">
                <a:moveTo>
                  <a:pt x="9138" y="9137"/>
                </a:moveTo>
                <a:lnTo>
                  <a:pt x="9138" y="67617"/>
                </a:lnTo>
                <a:lnTo>
                  <a:pt x="5018925" y="67617"/>
                </a:lnTo>
                <a:lnTo>
                  <a:pt x="5057911" y="9137"/>
                </a:lnTo>
                <a:close/>
              </a:path>
            </a:pathLst>
          </a:custGeom>
          <a:solidFill>
            <a:schemeClr val="bg2">
              <a:alpha val="70000"/>
            </a:schemeClr>
          </a:solidFill>
          <a:ln w="9525" cap="flat">
            <a:noFill/>
            <a:prstDash val="solid"/>
            <a:miter/>
          </a:ln>
        </p:spPr>
        <p:txBody>
          <a:bodyPr rtlCol="0" anchor="ctr"/>
          <a:lstStyle/>
          <a:p>
            <a:endParaRPr lang="ru-RU" sz="1800" dirty="0"/>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hart Layout">
    <p:spTree>
      <p:nvGrpSpPr>
        <p:cNvPr id="1" name=""/>
        <p:cNvGrpSpPr/>
        <p:nvPr/>
      </p:nvGrpSpPr>
      <p:grpSpPr>
        <a:xfrm>
          <a:off x="0" y="0"/>
          <a:ext cx="0" cy="0"/>
          <a:chOff x="0" y="0"/>
          <a:chExt cx="0" cy="0"/>
        </a:xfrm>
      </p:grpSpPr>
      <p:grpSp>
        <p:nvGrpSpPr>
          <p:cNvPr id="13" name="Graphic 1"/>
          <p:cNvGrpSpPr/>
          <p:nvPr/>
        </p:nvGrpSpPr>
        <p:grpSpPr>
          <a:xfrm>
            <a:off x="-12700" y="-12700"/>
            <a:ext cx="12217400" cy="6883400"/>
            <a:chOff x="-12700" y="-12700"/>
            <a:chExt cx="12217400" cy="6883400"/>
          </a:xfrm>
        </p:grpSpPr>
        <p:sp>
          <p:nvSpPr>
            <p:cNvPr id="16" name="Freeform: Shape 15"/>
            <p:cNvSpPr/>
            <p:nvPr/>
          </p:nvSpPr>
          <p:spPr>
            <a:xfrm>
              <a:off x="-12700" y="-12700"/>
              <a:ext cx="12217400" cy="6883400"/>
            </a:xfrm>
            <a:custGeom>
              <a:avLst/>
              <a:gdLst>
                <a:gd name="connsiteX0" fmla="*/ 12700 w 12217400"/>
                <a:gd name="connsiteY0" fmla="*/ 12700 h 6883400"/>
                <a:gd name="connsiteX1" fmla="*/ 12700 w 12217400"/>
                <a:gd name="connsiteY1" fmla="*/ 6870700 h 6883400"/>
                <a:gd name="connsiteX2" fmla="*/ 12205970 w 12217400"/>
                <a:gd name="connsiteY2" fmla="*/ 6870700 h 6883400"/>
                <a:gd name="connsiteX3" fmla="*/ 12205970 w 12217400"/>
                <a:gd name="connsiteY3" fmla="*/ 12700 h 6883400"/>
                <a:gd name="connsiteX4" fmla="*/ 12700 w 12217400"/>
                <a:gd name="connsiteY4" fmla="*/ 12700 h 6883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7400" h="6883400">
                  <a:moveTo>
                    <a:pt x="12700" y="12700"/>
                  </a:moveTo>
                  <a:lnTo>
                    <a:pt x="12700" y="6870700"/>
                  </a:lnTo>
                  <a:lnTo>
                    <a:pt x="12205970" y="6870700"/>
                  </a:lnTo>
                  <a:lnTo>
                    <a:pt x="12205970" y="12700"/>
                  </a:lnTo>
                  <a:lnTo>
                    <a:pt x="12700" y="12700"/>
                  </a:lnTo>
                  <a:close/>
                </a:path>
              </a:pathLst>
            </a:custGeom>
            <a:solidFill>
              <a:schemeClr val="accent6"/>
            </a:solidFill>
            <a:ln w="12700" cap="flat">
              <a:noFill/>
              <a:prstDash val="solid"/>
              <a:miter/>
            </a:ln>
          </p:spPr>
          <p:txBody>
            <a:bodyPr rtlCol="0" anchor="ctr"/>
            <a:lstStyle/>
            <a:p>
              <a:endParaRPr lang="ru-RU" sz="1800" dirty="0"/>
            </a:p>
          </p:txBody>
        </p:sp>
        <p:sp>
          <p:nvSpPr>
            <p:cNvPr id="17" name="Freeform: Shape 16"/>
            <p:cNvSpPr/>
            <p:nvPr/>
          </p:nvSpPr>
          <p:spPr>
            <a:xfrm>
              <a:off x="542021" y="-12700"/>
              <a:ext cx="7289800" cy="6883400"/>
            </a:xfrm>
            <a:custGeom>
              <a:avLst/>
              <a:gdLst>
                <a:gd name="connsiteX0" fmla="*/ 5063490 w 7289800"/>
                <a:gd name="connsiteY0" fmla="*/ 12700 h 6883400"/>
                <a:gd name="connsiteX1" fmla="*/ 2499360 w 7289800"/>
                <a:gd name="connsiteY1" fmla="*/ 6870700 h 6883400"/>
                <a:gd name="connsiteX2" fmla="*/ 4721860 w 7289800"/>
                <a:gd name="connsiteY2" fmla="*/ 6870700 h 6883400"/>
                <a:gd name="connsiteX3" fmla="*/ 7285990 w 7289800"/>
                <a:gd name="connsiteY3" fmla="*/ 12700 h 6883400"/>
                <a:gd name="connsiteX4" fmla="*/ 5063490 w 7289800"/>
                <a:gd name="connsiteY4" fmla="*/ 12700 h 6883400"/>
                <a:gd name="connsiteX5" fmla="*/ 12700 w 7289800"/>
                <a:gd name="connsiteY5" fmla="*/ 6870700 h 6883400"/>
                <a:gd name="connsiteX6" fmla="*/ 2235200 w 7289800"/>
                <a:gd name="connsiteY6" fmla="*/ 6870700 h 6883400"/>
                <a:gd name="connsiteX7" fmla="*/ 4799331 w 7289800"/>
                <a:gd name="connsiteY7" fmla="*/ 12700 h 6883400"/>
                <a:gd name="connsiteX8" fmla="*/ 2576830 w 7289800"/>
                <a:gd name="connsiteY8" fmla="*/ 12700 h 6883400"/>
                <a:gd name="connsiteX9" fmla="*/ 12700 w 7289800"/>
                <a:gd name="connsiteY9" fmla="*/ 6870700 h 688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89800" h="6883400">
                  <a:moveTo>
                    <a:pt x="5063490" y="12700"/>
                  </a:moveTo>
                  <a:lnTo>
                    <a:pt x="2499360" y="6870700"/>
                  </a:lnTo>
                  <a:lnTo>
                    <a:pt x="4721860" y="6870700"/>
                  </a:lnTo>
                  <a:lnTo>
                    <a:pt x="7285990" y="12700"/>
                  </a:lnTo>
                  <a:lnTo>
                    <a:pt x="5063490" y="12700"/>
                  </a:lnTo>
                  <a:close/>
                  <a:moveTo>
                    <a:pt x="12700" y="6870700"/>
                  </a:moveTo>
                  <a:lnTo>
                    <a:pt x="2235200" y="6870700"/>
                  </a:lnTo>
                  <a:lnTo>
                    <a:pt x="4799331" y="12700"/>
                  </a:lnTo>
                  <a:lnTo>
                    <a:pt x="2576830" y="12700"/>
                  </a:lnTo>
                  <a:lnTo>
                    <a:pt x="12700" y="6870700"/>
                  </a:lnTo>
                  <a:close/>
                </a:path>
              </a:pathLst>
            </a:custGeom>
            <a:solidFill>
              <a:schemeClr val="bg2">
                <a:alpha val="15000"/>
              </a:schemeClr>
            </a:solidFill>
            <a:ln w="12700" cap="flat">
              <a:noFill/>
              <a:prstDash val="solid"/>
              <a:miter/>
            </a:ln>
          </p:spPr>
          <p:txBody>
            <a:bodyPr rtlCol="0" anchor="ctr"/>
            <a:lstStyle/>
            <a:p>
              <a:endParaRPr lang="ru-RU" sz="1800" dirty="0"/>
            </a:p>
          </p:txBody>
        </p:sp>
      </p:grpSp>
      <p:sp>
        <p:nvSpPr>
          <p:cNvPr id="3" name="Slide Number Placeholder 2"/>
          <p:cNvSpPr>
            <a:spLocks noGrp="1"/>
          </p:cNvSpPr>
          <p:nvPr>
            <p:ph type="sldNum" sz="quarter" idx="10"/>
          </p:nvPr>
        </p:nvSpPr>
        <p:spPr/>
        <p:txBody>
          <a:bodyPr/>
          <a:lstStyle/>
          <a:p>
            <a:fld id="{D495E168-DA5E-4888-8D8A-92B118324C14}" type="slidenum">
              <a:rPr lang="ru-RU" smtClean="0"/>
            </a:fld>
            <a:endParaRPr lang="ru-RU" dirty="0"/>
          </a:p>
        </p:txBody>
      </p:sp>
      <p:sp>
        <p:nvSpPr>
          <p:cNvPr id="19" name="Graphic 4"/>
          <p:cNvSpPr/>
          <p:nvPr userDrawn="1"/>
        </p:nvSpPr>
        <p:spPr>
          <a:xfrm>
            <a:off x="11292631" y="6103003"/>
            <a:ext cx="910800" cy="144000"/>
          </a:xfrm>
          <a:custGeom>
            <a:avLst/>
            <a:gdLst>
              <a:gd name="connsiteX0" fmla="*/ 689134 w 695325"/>
              <a:gd name="connsiteY0" fmla="*/ 7144 h 114300"/>
              <a:gd name="connsiteX1" fmla="*/ 689134 w 695325"/>
              <a:gd name="connsiteY1" fmla="*/ 115729 h 114300"/>
              <a:gd name="connsiteX2" fmla="*/ 78581 w 695325"/>
              <a:gd name="connsiteY2" fmla="*/ 115729 h 114300"/>
              <a:gd name="connsiteX3" fmla="*/ 7144 w 695325"/>
              <a:gd name="connsiteY3" fmla="*/ 7144 h 114300"/>
            </a:gdLst>
            <a:ahLst/>
            <a:cxnLst>
              <a:cxn ang="0">
                <a:pos x="connsiteX0" y="connsiteY0"/>
              </a:cxn>
              <a:cxn ang="0">
                <a:pos x="connsiteX1" y="connsiteY1"/>
              </a:cxn>
              <a:cxn ang="0">
                <a:pos x="connsiteX2" y="connsiteY2"/>
              </a:cxn>
              <a:cxn ang="0">
                <a:pos x="connsiteX3" y="connsiteY3"/>
              </a:cxn>
            </a:cxnLst>
            <a:rect l="l" t="t" r="r" b="b"/>
            <a:pathLst>
              <a:path w="695325" h="114300">
                <a:moveTo>
                  <a:pt x="689134" y="7144"/>
                </a:moveTo>
                <a:lnTo>
                  <a:pt x="689134" y="115729"/>
                </a:lnTo>
                <a:lnTo>
                  <a:pt x="78581" y="115729"/>
                </a:lnTo>
                <a:lnTo>
                  <a:pt x="7144" y="7144"/>
                </a:lnTo>
                <a:close/>
              </a:path>
            </a:pathLst>
          </a:custGeom>
          <a:solidFill>
            <a:schemeClr val="bg2"/>
          </a:solidFill>
          <a:ln w="9525" cap="flat">
            <a:noFill/>
            <a:prstDash val="solid"/>
            <a:miter/>
          </a:ln>
        </p:spPr>
        <p:txBody>
          <a:bodyPr rtlCol="0" anchor="ctr"/>
          <a:lstStyle/>
          <a:p>
            <a:endParaRPr lang="ru-RU" sz="1800" dirty="0"/>
          </a:p>
        </p:txBody>
      </p:sp>
      <p:sp>
        <p:nvSpPr>
          <p:cNvPr id="18" name="Chart Placeholder 18"/>
          <p:cNvSpPr>
            <a:spLocks noGrp="1"/>
          </p:cNvSpPr>
          <p:nvPr>
            <p:ph type="chart" sz="quarter" idx="32" hasCustomPrompt="1"/>
          </p:nvPr>
        </p:nvSpPr>
        <p:spPr>
          <a:xfrm>
            <a:off x="6096001" y="1246190"/>
            <a:ext cx="5170035" cy="4365625"/>
          </a:xfrm>
        </p:spPr>
        <p:txBody>
          <a:bodyPr anchor="ctr" anchorCtr="0">
            <a:normAutofit/>
          </a:bodyPr>
          <a:lstStyle>
            <a:lvl1pPr marL="0" indent="0" algn="ctr">
              <a:buNone/>
              <a:defRPr sz="1600">
                <a:solidFill>
                  <a:schemeClr val="tx1">
                    <a:lumMod val="50000"/>
                    <a:lumOff val="50000"/>
                  </a:schemeClr>
                </a:solidFill>
              </a:defRPr>
            </a:lvl1pPr>
          </a:lstStyle>
          <a:p>
            <a:r>
              <a:rPr lang="en-US"/>
              <a:t>Click icon to add chart</a:t>
            </a:r>
            <a:endParaRPr lang="ru-RU" dirty="0"/>
          </a:p>
        </p:txBody>
      </p:sp>
      <p:sp>
        <p:nvSpPr>
          <p:cNvPr id="15" name="Title 1"/>
          <p:cNvSpPr>
            <a:spLocks noGrp="1"/>
          </p:cNvSpPr>
          <p:nvPr>
            <p:ph type="title" hasCustomPrompt="1"/>
          </p:nvPr>
        </p:nvSpPr>
        <p:spPr>
          <a:xfrm>
            <a:off x="774032" y="1317175"/>
            <a:ext cx="2825496" cy="1524185"/>
          </a:xfrm>
        </p:spPr>
        <p:txBody>
          <a:bodyPr>
            <a:normAutofit/>
          </a:bodyPr>
          <a:lstStyle>
            <a:lvl1pPr algn="l">
              <a:defRPr sz="4000" b="1">
                <a:solidFill>
                  <a:schemeClr val="bg1"/>
                </a:solidFill>
              </a:defRPr>
            </a:lvl1pPr>
          </a:lstStyle>
          <a:p>
            <a:r>
              <a:rPr lang="en-US" dirty="0"/>
              <a:t>CHART</a:t>
            </a:r>
            <a:br>
              <a:rPr lang="en-US" dirty="0"/>
            </a:br>
            <a:r>
              <a:rPr lang="en-US" dirty="0"/>
              <a:t>SLIDE</a:t>
            </a:r>
            <a:endParaRPr lang="ru-RU" dirty="0"/>
          </a:p>
        </p:txBody>
      </p:sp>
      <p:sp>
        <p:nvSpPr>
          <p:cNvPr id="23" name="Text Placeholder 17"/>
          <p:cNvSpPr>
            <a:spLocks noGrp="1"/>
          </p:cNvSpPr>
          <p:nvPr>
            <p:ph type="body" sz="quarter" idx="13" hasCustomPrompt="1"/>
          </p:nvPr>
        </p:nvSpPr>
        <p:spPr>
          <a:xfrm>
            <a:off x="774032" y="3198230"/>
            <a:ext cx="2825496" cy="2154741"/>
          </a:xfrm>
        </p:spPr>
        <p:txBody>
          <a:bodyPr>
            <a:normAutofit/>
          </a:bodyPr>
          <a:lstStyle>
            <a:lvl1pPr marL="0" indent="0" algn="l">
              <a:buNone/>
              <a:defRPr sz="2200">
                <a:solidFill>
                  <a:schemeClr val="tx2"/>
                </a:solidFill>
              </a:defRPr>
            </a:lvl1pPr>
            <a:lvl2pPr>
              <a:defRPr sz="1800"/>
            </a:lvl2pPr>
            <a:lvl3pPr>
              <a:defRPr sz="1800"/>
            </a:lvl3pPr>
            <a:lvl4pPr>
              <a:defRPr sz="1800"/>
            </a:lvl4pPr>
            <a:lvl5pPr>
              <a:defRPr sz="1800"/>
            </a:lvl5pPr>
          </a:lstStyle>
          <a:p>
            <a:pPr lvl="0"/>
            <a:r>
              <a:rPr lang="en-US" dirty="0"/>
              <a:t>Edit master text styles</a:t>
            </a:r>
            <a:endParaRPr lang="en-US" dirty="0"/>
          </a:p>
        </p:txBody>
      </p:sp>
      <p:sp>
        <p:nvSpPr>
          <p:cNvPr id="24" name="Graphic 15"/>
          <p:cNvSpPr/>
          <p:nvPr userDrawn="1"/>
        </p:nvSpPr>
        <p:spPr>
          <a:xfrm>
            <a:off x="-11173" y="2899869"/>
            <a:ext cx="2628000" cy="73100"/>
          </a:xfrm>
          <a:custGeom>
            <a:avLst/>
            <a:gdLst>
              <a:gd name="connsiteX0" fmla="*/ 9138 w 5056083"/>
              <a:gd name="connsiteY0" fmla="*/ 9137 h 73099"/>
              <a:gd name="connsiteX1" fmla="*/ 9138 w 5056083"/>
              <a:gd name="connsiteY1" fmla="*/ 67617 h 73099"/>
              <a:gd name="connsiteX2" fmla="*/ 5018925 w 5056083"/>
              <a:gd name="connsiteY2" fmla="*/ 67617 h 73099"/>
              <a:gd name="connsiteX3" fmla="*/ 5057911 w 5056083"/>
              <a:gd name="connsiteY3" fmla="*/ 9137 h 73099"/>
            </a:gdLst>
            <a:ahLst/>
            <a:cxnLst>
              <a:cxn ang="0">
                <a:pos x="connsiteX0" y="connsiteY0"/>
              </a:cxn>
              <a:cxn ang="0">
                <a:pos x="connsiteX1" y="connsiteY1"/>
              </a:cxn>
              <a:cxn ang="0">
                <a:pos x="connsiteX2" y="connsiteY2"/>
              </a:cxn>
              <a:cxn ang="0">
                <a:pos x="connsiteX3" y="connsiteY3"/>
              </a:cxn>
            </a:cxnLst>
            <a:rect l="l" t="t" r="r" b="b"/>
            <a:pathLst>
              <a:path w="5056083" h="73099">
                <a:moveTo>
                  <a:pt x="9138" y="9137"/>
                </a:moveTo>
                <a:lnTo>
                  <a:pt x="9138" y="67617"/>
                </a:lnTo>
                <a:lnTo>
                  <a:pt x="5018925" y="67617"/>
                </a:lnTo>
                <a:lnTo>
                  <a:pt x="5057911" y="9137"/>
                </a:lnTo>
                <a:close/>
              </a:path>
            </a:pathLst>
          </a:custGeom>
          <a:solidFill>
            <a:schemeClr val="bg2">
              <a:alpha val="70000"/>
            </a:schemeClr>
          </a:solidFill>
          <a:ln w="9525" cap="flat">
            <a:noFill/>
            <a:prstDash val="solid"/>
            <a:miter/>
          </a:ln>
        </p:spPr>
        <p:txBody>
          <a:bodyPr rtlCol="0" anchor="ctr"/>
          <a:lstStyle/>
          <a:p>
            <a:endParaRPr lang="ru-RU" sz="1800" dirty="0"/>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able Layout">
    <p:spTree>
      <p:nvGrpSpPr>
        <p:cNvPr id="1" name=""/>
        <p:cNvGrpSpPr/>
        <p:nvPr/>
      </p:nvGrpSpPr>
      <p:grpSpPr>
        <a:xfrm>
          <a:off x="0" y="0"/>
          <a:ext cx="0" cy="0"/>
          <a:chOff x="0" y="0"/>
          <a:chExt cx="0" cy="0"/>
        </a:xfrm>
      </p:grpSpPr>
      <p:grpSp>
        <p:nvGrpSpPr>
          <p:cNvPr id="13" name="Graphic 1"/>
          <p:cNvGrpSpPr/>
          <p:nvPr/>
        </p:nvGrpSpPr>
        <p:grpSpPr>
          <a:xfrm>
            <a:off x="0" y="0"/>
            <a:ext cx="12192000" cy="6858000"/>
            <a:chOff x="0" y="0"/>
            <a:chExt cx="12192000" cy="6858000"/>
          </a:xfrm>
        </p:grpSpPr>
        <p:sp>
          <p:nvSpPr>
            <p:cNvPr id="16" name="Freeform: Shape 15"/>
            <p:cNvSpPr/>
            <p:nvPr/>
          </p:nvSpPr>
          <p:spPr>
            <a:xfrm>
              <a:off x="-12700" y="-12700"/>
              <a:ext cx="12217400" cy="6883400"/>
            </a:xfrm>
            <a:custGeom>
              <a:avLst/>
              <a:gdLst>
                <a:gd name="connsiteX0" fmla="*/ 12700 w 12217400"/>
                <a:gd name="connsiteY0" fmla="*/ 12700 h 6883400"/>
                <a:gd name="connsiteX1" fmla="*/ 12700 w 12217400"/>
                <a:gd name="connsiteY1" fmla="*/ 6870700 h 6883400"/>
                <a:gd name="connsiteX2" fmla="*/ 12205970 w 12217400"/>
                <a:gd name="connsiteY2" fmla="*/ 6870700 h 6883400"/>
                <a:gd name="connsiteX3" fmla="*/ 12205970 w 12217400"/>
                <a:gd name="connsiteY3" fmla="*/ 12700 h 6883400"/>
                <a:gd name="connsiteX4" fmla="*/ 12700 w 12217400"/>
                <a:gd name="connsiteY4" fmla="*/ 12700 h 6883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7400" h="6883400">
                  <a:moveTo>
                    <a:pt x="12700" y="12700"/>
                  </a:moveTo>
                  <a:lnTo>
                    <a:pt x="12700" y="6870700"/>
                  </a:lnTo>
                  <a:lnTo>
                    <a:pt x="12205970" y="6870700"/>
                  </a:lnTo>
                  <a:lnTo>
                    <a:pt x="12205970" y="12700"/>
                  </a:lnTo>
                  <a:lnTo>
                    <a:pt x="12700" y="12700"/>
                  </a:lnTo>
                  <a:close/>
                </a:path>
              </a:pathLst>
            </a:custGeom>
            <a:solidFill>
              <a:schemeClr val="accent6"/>
            </a:solidFill>
            <a:ln w="12700" cap="flat">
              <a:noFill/>
              <a:prstDash val="solid"/>
              <a:miter/>
            </a:ln>
          </p:spPr>
          <p:txBody>
            <a:bodyPr rtlCol="0" anchor="ctr"/>
            <a:lstStyle/>
            <a:p>
              <a:endParaRPr lang="ru-RU" sz="1800" dirty="0"/>
            </a:p>
          </p:txBody>
        </p:sp>
        <p:sp>
          <p:nvSpPr>
            <p:cNvPr id="17" name="Freeform: Shape 16"/>
            <p:cNvSpPr/>
            <p:nvPr/>
          </p:nvSpPr>
          <p:spPr>
            <a:xfrm>
              <a:off x="4178300" y="-12700"/>
              <a:ext cx="7289800" cy="6883400"/>
            </a:xfrm>
            <a:custGeom>
              <a:avLst/>
              <a:gdLst>
                <a:gd name="connsiteX0" fmla="*/ 5063490 w 7289800"/>
                <a:gd name="connsiteY0" fmla="*/ 12700 h 6883400"/>
                <a:gd name="connsiteX1" fmla="*/ 2499360 w 7289800"/>
                <a:gd name="connsiteY1" fmla="*/ 6870700 h 6883400"/>
                <a:gd name="connsiteX2" fmla="*/ 4721860 w 7289800"/>
                <a:gd name="connsiteY2" fmla="*/ 6870700 h 6883400"/>
                <a:gd name="connsiteX3" fmla="*/ 7285990 w 7289800"/>
                <a:gd name="connsiteY3" fmla="*/ 12700 h 6883400"/>
                <a:gd name="connsiteX4" fmla="*/ 5063490 w 7289800"/>
                <a:gd name="connsiteY4" fmla="*/ 12700 h 6883400"/>
                <a:gd name="connsiteX5" fmla="*/ 12700 w 7289800"/>
                <a:gd name="connsiteY5" fmla="*/ 6870700 h 6883400"/>
                <a:gd name="connsiteX6" fmla="*/ 2235200 w 7289800"/>
                <a:gd name="connsiteY6" fmla="*/ 6870700 h 6883400"/>
                <a:gd name="connsiteX7" fmla="*/ 4799331 w 7289800"/>
                <a:gd name="connsiteY7" fmla="*/ 12700 h 6883400"/>
                <a:gd name="connsiteX8" fmla="*/ 2576830 w 7289800"/>
                <a:gd name="connsiteY8" fmla="*/ 12700 h 6883400"/>
                <a:gd name="connsiteX9" fmla="*/ 12700 w 7289800"/>
                <a:gd name="connsiteY9" fmla="*/ 6870700 h 688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89800" h="6883400">
                  <a:moveTo>
                    <a:pt x="5063490" y="12700"/>
                  </a:moveTo>
                  <a:lnTo>
                    <a:pt x="2499360" y="6870700"/>
                  </a:lnTo>
                  <a:lnTo>
                    <a:pt x="4721860" y="6870700"/>
                  </a:lnTo>
                  <a:lnTo>
                    <a:pt x="7285990" y="12700"/>
                  </a:lnTo>
                  <a:lnTo>
                    <a:pt x="5063490" y="12700"/>
                  </a:lnTo>
                  <a:close/>
                  <a:moveTo>
                    <a:pt x="12700" y="6870700"/>
                  </a:moveTo>
                  <a:lnTo>
                    <a:pt x="2235200" y="6870700"/>
                  </a:lnTo>
                  <a:lnTo>
                    <a:pt x="4799331" y="12700"/>
                  </a:lnTo>
                  <a:lnTo>
                    <a:pt x="2576830" y="12700"/>
                  </a:lnTo>
                  <a:lnTo>
                    <a:pt x="12700" y="6870700"/>
                  </a:lnTo>
                  <a:close/>
                </a:path>
              </a:pathLst>
            </a:custGeom>
            <a:solidFill>
              <a:schemeClr val="bg2">
                <a:alpha val="15000"/>
              </a:schemeClr>
            </a:solidFill>
            <a:ln w="12700" cap="flat">
              <a:noFill/>
              <a:prstDash val="solid"/>
              <a:miter/>
            </a:ln>
          </p:spPr>
          <p:txBody>
            <a:bodyPr rtlCol="0" anchor="ctr"/>
            <a:lstStyle/>
            <a:p>
              <a:endParaRPr lang="ru-RU" sz="1800" dirty="0"/>
            </a:p>
          </p:txBody>
        </p:sp>
      </p:grpSp>
      <p:sp>
        <p:nvSpPr>
          <p:cNvPr id="3" name="Slide Number Placeholder 2"/>
          <p:cNvSpPr>
            <a:spLocks noGrp="1"/>
          </p:cNvSpPr>
          <p:nvPr>
            <p:ph type="sldNum" sz="quarter" idx="10"/>
          </p:nvPr>
        </p:nvSpPr>
        <p:spPr/>
        <p:txBody>
          <a:bodyPr/>
          <a:lstStyle/>
          <a:p>
            <a:fld id="{D495E168-DA5E-4888-8D8A-92B118324C14}" type="slidenum">
              <a:rPr lang="ru-RU" smtClean="0"/>
            </a:fld>
            <a:endParaRPr lang="ru-RU" dirty="0"/>
          </a:p>
        </p:txBody>
      </p:sp>
      <p:sp>
        <p:nvSpPr>
          <p:cNvPr id="19" name="Graphic 4"/>
          <p:cNvSpPr/>
          <p:nvPr userDrawn="1"/>
        </p:nvSpPr>
        <p:spPr>
          <a:xfrm>
            <a:off x="11292631" y="6103003"/>
            <a:ext cx="910800" cy="144000"/>
          </a:xfrm>
          <a:custGeom>
            <a:avLst/>
            <a:gdLst>
              <a:gd name="connsiteX0" fmla="*/ 689134 w 695325"/>
              <a:gd name="connsiteY0" fmla="*/ 7144 h 114300"/>
              <a:gd name="connsiteX1" fmla="*/ 689134 w 695325"/>
              <a:gd name="connsiteY1" fmla="*/ 115729 h 114300"/>
              <a:gd name="connsiteX2" fmla="*/ 78581 w 695325"/>
              <a:gd name="connsiteY2" fmla="*/ 115729 h 114300"/>
              <a:gd name="connsiteX3" fmla="*/ 7144 w 695325"/>
              <a:gd name="connsiteY3" fmla="*/ 7144 h 114300"/>
            </a:gdLst>
            <a:ahLst/>
            <a:cxnLst>
              <a:cxn ang="0">
                <a:pos x="connsiteX0" y="connsiteY0"/>
              </a:cxn>
              <a:cxn ang="0">
                <a:pos x="connsiteX1" y="connsiteY1"/>
              </a:cxn>
              <a:cxn ang="0">
                <a:pos x="connsiteX2" y="connsiteY2"/>
              </a:cxn>
              <a:cxn ang="0">
                <a:pos x="connsiteX3" y="connsiteY3"/>
              </a:cxn>
            </a:cxnLst>
            <a:rect l="l" t="t" r="r" b="b"/>
            <a:pathLst>
              <a:path w="695325" h="114300">
                <a:moveTo>
                  <a:pt x="689134" y="7144"/>
                </a:moveTo>
                <a:lnTo>
                  <a:pt x="689134" y="115729"/>
                </a:lnTo>
                <a:lnTo>
                  <a:pt x="78581" y="115729"/>
                </a:lnTo>
                <a:lnTo>
                  <a:pt x="7144" y="7144"/>
                </a:lnTo>
                <a:close/>
              </a:path>
            </a:pathLst>
          </a:custGeom>
          <a:solidFill>
            <a:schemeClr val="bg2"/>
          </a:solidFill>
          <a:ln w="9525" cap="flat">
            <a:noFill/>
            <a:prstDash val="solid"/>
            <a:miter/>
          </a:ln>
        </p:spPr>
        <p:txBody>
          <a:bodyPr rtlCol="0" anchor="ctr"/>
          <a:lstStyle/>
          <a:p>
            <a:endParaRPr lang="ru-RU" sz="1800" dirty="0"/>
          </a:p>
        </p:txBody>
      </p:sp>
      <p:sp>
        <p:nvSpPr>
          <p:cNvPr id="20" name="Title 1"/>
          <p:cNvSpPr>
            <a:spLocks noGrp="1"/>
          </p:cNvSpPr>
          <p:nvPr>
            <p:ph type="title" hasCustomPrompt="1"/>
          </p:nvPr>
        </p:nvSpPr>
        <p:spPr>
          <a:xfrm>
            <a:off x="774032" y="1317175"/>
            <a:ext cx="2825496" cy="1524185"/>
          </a:xfrm>
        </p:spPr>
        <p:txBody>
          <a:bodyPr>
            <a:normAutofit/>
          </a:bodyPr>
          <a:lstStyle>
            <a:lvl1pPr algn="l">
              <a:defRPr sz="4000" b="1">
                <a:solidFill>
                  <a:schemeClr val="bg1"/>
                </a:solidFill>
              </a:defRPr>
            </a:lvl1pPr>
          </a:lstStyle>
          <a:p>
            <a:r>
              <a:rPr lang="en-US" dirty="0"/>
              <a:t>TABLE</a:t>
            </a:r>
            <a:br>
              <a:rPr lang="en-US" dirty="0"/>
            </a:br>
            <a:r>
              <a:rPr lang="en-US" dirty="0"/>
              <a:t>SLIDE</a:t>
            </a:r>
            <a:endParaRPr lang="ru-RU" dirty="0"/>
          </a:p>
        </p:txBody>
      </p:sp>
      <p:sp>
        <p:nvSpPr>
          <p:cNvPr id="21" name="Text Placeholder 17"/>
          <p:cNvSpPr>
            <a:spLocks noGrp="1"/>
          </p:cNvSpPr>
          <p:nvPr>
            <p:ph type="body" sz="quarter" idx="13" hasCustomPrompt="1"/>
          </p:nvPr>
        </p:nvSpPr>
        <p:spPr>
          <a:xfrm>
            <a:off x="774032" y="3198230"/>
            <a:ext cx="2825496" cy="2154741"/>
          </a:xfrm>
        </p:spPr>
        <p:txBody>
          <a:bodyPr>
            <a:normAutofit/>
          </a:bodyPr>
          <a:lstStyle>
            <a:lvl1pPr marL="0" indent="0" algn="l">
              <a:buNone/>
              <a:defRPr sz="2200">
                <a:solidFill>
                  <a:schemeClr val="tx2"/>
                </a:solidFill>
              </a:defRPr>
            </a:lvl1pPr>
            <a:lvl2pPr>
              <a:defRPr sz="1800"/>
            </a:lvl2pPr>
            <a:lvl3pPr>
              <a:defRPr sz="1800"/>
            </a:lvl3pPr>
            <a:lvl4pPr>
              <a:defRPr sz="1800"/>
            </a:lvl4pPr>
            <a:lvl5pPr>
              <a:defRPr sz="1800"/>
            </a:lvl5pPr>
          </a:lstStyle>
          <a:p>
            <a:pPr lvl="0"/>
            <a:r>
              <a:rPr lang="en-US" dirty="0"/>
              <a:t>Edit master text styles</a:t>
            </a:r>
            <a:endParaRPr lang="en-US" dirty="0"/>
          </a:p>
        </p:txBody>
      </p:sp>
      <p:sp>
        <p:nvSpPr>
          <p:cNvPr id="22" name="Graphic 15"/>
          <p:cNvSpPr/>
          <p:nvPr userDrawn="1"/>
        </p:nvSpPr>
        <p:spPr>
          <a:xfrm>
            <a:off x="-11173" y="2899869"/>
            <a:ext cx="2628000" cy="73100"/>
          </a:xfrm>
          <a:custGeom>
            <a:avLst/>
            <a:gdLst>
              <a:gd name="connsiteX0" fmla="*/ 9138 w 5056083"/>
              <a:gd name="connsiteY0" fmla="*/ 9137 h 73099"/>
              <a:gd name="connsiteX1" fmla="*/ 9138 w 5056083"/>
              <a:gd name="connsiteY1" fmla="*/ 67617 h 73099"/>
              <a:gd name="connsiteX2" fmla="*/ 5018925 w 5056083"/>
              <a:gd name="connsiteY2" fmla="*/ 67617 h 73099"/>
              <a:gd name="connsiteX3" fmla="*/ 5057911 w 5056083"/>
              <a:gd name="connsiteY3" fmla="*/ 9137 h 73099"/>
            </a:gdLst>
            <a:ahLst/>
            <a:cxnLst>
              <a:cxn ang="0">
                <a:pos x="connsiteX0" y="connsiteY0"/>
              </a:cxn>
              <a:cxn ang="0">
                <a:pos x="connsiteX1" y="connsiteY1"/>
              </a:cxn>
              <a:cxn ang="0">
                <a:pos x="connsiteX2" y="connsiteY2"/>
              </a:cxn>
              <a:cxn ang="0">
                <a:pos x="connsiteX3" y="connsiteY3"/>
              </a:cxn>
            </a:cxnLst>
            <a:rect l="l" t="t" r="r" b="b"/>
            <a:pathLst>
              <a:path w="5056083" h="73099">
                <a:moveTo>
                  <a:pt x="9138" y="9137"/>
                </a:moveTo>
                <a:lnTo>
                  <a:pt x="9138" y="67617"/>
                </a:lnTo>
                <a:lnTo>
                  <a:pt x="5018925" y="67617"/>
                </a:lnTo>
                <a:lnTo>
                  <a:pt x="5057911" y="9137"/>
                </a:lnTo>
                <a:close/>
              </a:path>
            </a:pathLst>
          </a:custGeom>
          <a:solidFill>
            <a:schemeClr val="bg2">
              <a:alpha val="70000"/>
            </a:schemeClr>
          </a:solidFill>
          <a:ln w="9525" cap="flat">
            <a:noFill/>
            <a:prstDash val="solid"/>
            <a:miter/>
          </a:ln>
        </p:spPr>
        <p:txBody>
          <a:bodyPr rtlCol="0" anchor="ctr"/>
          <a:lstStyle/>
          <a:p>
            <a:endParaRPr lang="ru-RU" sz="1800" dirty="0"/>
          </a:p>
        </p:txBody>
      </p:sp>
      <p:sp>
        <p:nvSpPr>
          <p:cNvPr id="18" name="Table Placeholder 17"/>
          <p:cNvSpPr>
            <a:spLocks noGrp="1"/>
          </p:cNvSpPr>
          <p:nvPr>
            <p:ph type="tbl" sz="quarter" idx="17" hasCustomPrompt="1"/>
          </p:nvPr>
        </p:nvSpPr>
        <p:spPr>
          <a:xfrm>
            <a:off x="4715791" y="1591501"/>
            <a:ext cx="6561139" cy="3761069"/>
          </a:xfrm>
        </p:spPr>
        <p:txBody>
          <a:bodyPr anchor="ctr" anchorCtr="0">
            <a:normAutofit/>
          </a:bodyPr>
          <a:lstStyle>
            <a:lvl1pPr marL="0" indent="0" algn="ctr">
              <a:buNone/>
              <a:defRPr sz="1600">
                <a:solidFill>
                  <a:schemeClr val="tx1">
                    <a:lumMod val="50000"/>
                    <a:lumOff val="50000"/>
                  </a:schemeClr>
                </a:solidFill>
              </a:defRPr>
            </a:lvl1pPr>
          </a:lstStyle>
          <a:p>
            <a:r>
              <a:rPr lang="en-US"/>
              <a:t>Click icon to add table</a:t>
            </a:r>
            <a:endParaRPr lang="ru-RU" dirty="0"/>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Image and Title Slide">
    <p:spTree>
      <p:nvGrpSpPr>
        <p:cNvPr id="1" name=""/>
        <p:cNvGrpSpPr/>
        <p:nvPr/>
      </p:nvGrpSpPr>
      <p:grpSpPr>
        <a:xfrm>
          <a:off x="0" y="0"/>
          <a:ext cx="0" cy="0"/>
          <a:chOff x="0" y="0"/>
          <a:chExt cx="0" cy="0"/>
        </a:xfrm>
      </p:grpSpPr>
      <p:sp>
        <p:nvSpPr>
          <p:cNvPr id="25" name="Picture Placeholder 24"/>
          <p:cNvSpPr>
            <a:spLocks noGrp="1"/>
          </p:cNvSpPr>
          <p:nvPr>
            <p:ph type="pic" sz="quarter" idx="14"/>
          </p:nvPr>
        </p:nvSpPr>
        <p:spPr>
          <a:xfrm>
            <a:off x="12702" y="0"/>
            <a:ext cx="12161519" cy="6858000"/>
          </a:xfrm>
          <a:custGeom>
            <a:avLst/>
            <a:gdLst>
              <a:gd name="connsiteX0" fmla="*/ 12161519 w 12161519"/>
              <a:gd name="connsiteY0" fmla="*/ 638810 h 6858000"/>
              <a:gd name="connsiteX1" fmla="*/ 12161519 w 12161519"/>
              <a:gd name="connsiteY1" fmla="*/ 1922780 h 6858000"/>
              <a:gd name="connsiteX2" fmla="*/ 9531350 w 12161519"/>
              <a:gd name="connsiteY2" fmla="*/ 6858000 h 6858000"/>
              <a:gd name="connsiteX3" fmla="*/ 8846819 w 12161519"/>
              <a:gd name="connsiteY3" fmla="*/ 6858000 h 6858000"/>
              <a:gd name="connsiteX4" fmla="*/ 10704830 w 12161519"/>
              <a:gd name="connsiteY4" fmla="*/ 0 h 6858000"/>
              <a:gd name="connsiteX5" fmla="*/ 12161519 w 12161519"/>
              <a:gd name="connsiteY5" fmla="*/ 0 h 6858000"/>
              <a:gd name="connsiteX6" fmla="*/ 12161519 w 12161519"/>
              <a:gd name="connsiteY6" fmla="*/ 234950 h 6858000"/>
              <a:gd name="connsiteX7" fmla="*/ 8632190 w 12161519"/>
              <a:gd name="connsiteY7" fmla="*/ 6858000 h 6858000"/>
              <a:gd name="connsiteX8" fmla="*/ 7049770 w 12161519"/>
              <a:gd name="connsiteY8" fmla="*/ 6858000 h 6858000"/>
              <a:gd name="connsiteX9" fmla="*/ 5320030 w 12161519"/>
              <a:gd name="connsiteY9" fmla="*/ 0 h 6858000"/>
              <a:gd name="connsiteX10" fmla="*/ 10476230 w 12161519"/>
              <a:gd name="connsiteY10" fmla="*/ 0 h 6858000"/>
              <a:gd name="connsiteX11" fmla="*/ 6822440 w 12161519"/>
              <a:gd name="connsiteY11" fmla="*/ 6858000 h 6858000"/>
              <a:gd name="connsiteX12" fmla="*/ 1664970 w 12161519"/>
              <a:gd name="connsiteY12" fmla="*/ 6858000 h 6858000"/>
              <a:gd name="connsiteX13" fmla="*/ 3529330 w 12161519"/>
              <a:gd name="connsiteY13" fmla="*/ 0 h 6858000"/>
              <a:gd name="connsiteX14" fmla="*/ 5111750 w 12161519"/>
              <a:gd name="connsiteY14" fmla="*/ 0 h 6858000"/>
              <a:gd name="connsiteX15" fmla="*/ 1456690 w 12161519"/>
              <a:gd name="connsiteY15" fmla="*/ 6858000 h 6858000"/>
              <a:gd name="connsiteX16" fmla="*/ 0 w 12161519"/>
              <a:gd name="connsiteY16" fmla="*/ 6858000 h 6858000"/>
              <a:gd name="connsiteX17" fmla="*/ 0 w 12161519"/>
              <a:gd name="connsiteY17" fmla="*/ 6623050 h 6858000"/>
              <a:gd name="connsiteX18" fmla="*/ 2630170 w 12161519"/>
              <a:gd name="connsiteY18" fmla="*/ 0 h 6858000"/>
              <a:gd name="connsiteX19" fmla="*/ 3314700 w 12161519"/>
              <a:gd name="connsiteY19" fmla="*/ 0 h 6858000"/>
              <a:gd name="connsiteX20" fmla="*/ 0 w 12161519"/>
              <a:gd name="connsiteY20" fmla="*/ 6219190 h 6858000"/>
              <a:gd name="connsiteX21" fmla="*/ 0 w 12161519"/>
              <a:gd name="connsiteY21" fmla="*/ 493522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161519" h="6858000">
                <a:moveTo>
                  <a:pt x="12161519" y="638810"/>
                </a:moveTo>
                <a:lnTo>
                  <a:pt x="12161519" y="1922780"/>
                </a:lnTo>
                <a:lnTo>
                  <a:pt x="9531350" y="6858000"/>
                </a:lnTo>
                <a:lnTo>
                  <a:pt x="8846819" y="6858000"/>
                </a:lnTo>
                <a:close/>
                <a:moveTo>
                  <a:pt x="10704830" y="0"/>
                </a:moveTo>
                <a:lnTo>
                  <a:pt x="12161519" y="0"/>
                </a:lnTo>
                <a:lnTo>
                  <a:pt x="12161519" y="234950"/>
                </a:lnTo>
                <a:lnTo>
                  <a:pt x="8632190" y="6858000"/>
                </a:lnTo>
                <a:lnTo>
                  <a:pt x="7049770" y="6858000"/>
                </a:lnTo>
                <a:close/>
                <a:moveTo>
                  <a:pt x="5320030" y="0"/>
                </a:moveTo>
                <a:lnTo>
                  <a:pt x="10476230" y="0"/>
                </a:lnTo>
                <a:lnTo>
                  <a:pt x="6822440" y="6858000"/>
                </a:lnTo>
                <a:lnTo>
                  <a:pt x="1664970" y="6858000"/>
                </a:lnTo>
                <a:close/>
                <a:moveTo>
                  <a:pt x="3529330" y="0"/>
                </a:moveTo>
                <a:lnTo>
                  <a:pt x="5111750" y="0"/>
                </a:lnTo>
                <a:lnTo>
                  <a:pt x="1456690" y="6858000"/>
                </a:lnTo>
                <a:lnTo>
                  <a:pt x="0" y="6858000"/>
                </a:lnTo>
                <a:lnTo>
                  <a:pt x="0" y="6623050"/>
                </a:lnTo>
                <a:close/>
                <a:moveTo>
                  <a:pt x="2630170" y="0"/>
                </a:moveTo>
                <a:lnTo>
                  <a:pt x="3314700" y="0"/>
                </a:lnTo>
                <a:lnTo>
                  <a:pt x="0" y="6219190"/>
                </a:lnTo>
                <a:lnTo>
                  <a:pt x="0" y="4935220"/>
                </a:lnTo>
                <a:close/>
              </a:path>
            </a:pathLst>
          </a:custGeom>
          <a:solidFill>
            <a:schemeClr val="bg1">
              <a:lumMod val="65000"/>
            </a:schemeClr>
          </a:solidFill>
        </p:spPr>
        <p:txBody>
          <a:bodyPr wrap="square" anchor="ctr" anchorCtr="0">
            <a:noAutofit/>
          </a:bodyPr>
          <a:lstStyle>
            <a:lvl1pPr marL="0" indent="0" algn="ctr">
              <a:buNone/>
              <a:defRPr sz="1400"/>
            </a:lvl1pPr>
          </a:lstStyle>
          <a:p>
            <a:r>
              <a:rPr lang="en-US"/>
              <a:t>Click icon to add picture</a:t>
            </a:r>
            <a:endParaRPr lang="ru-RU" dirty="0"/>
          </a:p>
        </p:txBody>
      </p:sp>
      <p:sp>
        <p:nvSpPr>
          <p:cNvPr id="3" name="Slide Number Placeholder 2"/>
          <p:cNvSpPr>
            <a:spLocks noGrp="1"/>
          </p:cNvSpPr>
          <p:nvPr>
            <p:ph type="sldNum" sz="quarter" idx="10"/>
          </p:nvPr>
        </p:nvSpPr>
        <p:spPr/>
        <p:txBody>
          <a:bodyPr/>
          <a:lstStyle/>
          <a:p>
            <a:fld id="{D495E168-DA5E-4888-8D8A-92B118324C14}" type="slidenum">
              <a:rPr lang="ru-RU" smtClean="0"/>
            </a:fld>
            <a:endParaRPr lang="ru-RU" dirty="0"/>
          </a:p>
        </p:txBody>
      </p:sp>
      <p:sp>
        <p:nvSpPr>
          <p:cNvPr id="20" name="Title 1"/>
          <p:cNvSpPr>
            <a:spLocks noGrp="1"/>
          </p:cNvSpPr>
          <p:nvPr>
            <p:ph type="title" hasCustomPrompt="1"/>
          </p:nvPr>
        </p:nvSpPr>
        <p:spPr>
          <a:xfrm>
            <a:off x="774033" y="1033272"/>
            <a:ext cx="10514999" cy="782638"/>
          </a:xfrm>
        </p:spPr>
        <p:txBody>
          <a:bodyPr>
            <a:normAutofit/>
          </a:bodyPr>
          <a:lstStyle>
            <a:lvl1pPr algn="l">
              <a:defRPr sz="4000" b="1">
                <a:solidFill>
                  <a:schemeClr val="bg1"/>
                </a:solidFill>
              </a:defRPr>
            </a:lvl1pPr>
          </a:lstStyle>
          <a:p>
            <a:r>
              <a:rPr lang="en-US" dirty="0"/>
              <a:t>BIG IMAGE SLIDE</a:t>
            </a:r>
            <a:endParaRPr lang="ru-RU" dirty="0"/>
          </a:p>
        </p:txBody>
      </p:sp>
      <p:sp>
        <p:nvSpPr>
          <p:cNvPr id="21" name="Text Placeholder 17"/>
          <p:cNvSpPr>
            <a:spLocks noGrp="1"/>
          </p:cNvSpPr>
          <p:nvPr>
            <p:ph type="body" sz="quarter" idx="13" hasCustomPrompt="1"/>
          </p:nvPr>
        </p:nvSpPr>
        <p:spPr>
          <a:xfrm>
            <a:off x="774033" y="1880796"/>
            <a:ext cx="10518599" cy="782639"/>
          </a:xfrm>
        </p:spPr>
        <p:txBody>
          <a:bodyPr>
            <a:normAutofit/>
          </a:bodyPr>
          <a:lstStyle>
            <a:lvl1pPr marL="0" indent="0" algn="l">
              <a:buNone/>
              <a:defRPr sz="2200">
                <a:solidFill>
                  <a:schemeClr val="tx2"/>
                </a:solidFill>
              </a:defRPr>
            </a:lvl1pPr>
            <a:lvl2pPr>
              <a:defRPr sz="1800"/>
            </a:lvl2pPr>
            <a:lvl3pPr>
              <a:defRPr sz="1800"/>
            </a:lvl3pPr>
            <a:lvl4pPr>
              <a:defRPr sz="1800"/>
            </a:lvl4pPr>
            <a:lvl5pPr>
              <a:defRPr sz="1800"/>
            </a:lvl5pPr>
          </a:lstStyle>
          <a:p>
            <a:pPr lvl="0"/>
            <a:r>
              <a:rPr lang="en-US" dirty="0"/>
              <a:t>Edit master text styles</a:t>
            </a:r>
            <a:endParaRPr lang="en-US" dirty="0"/>
          </a:p>
        </p:txBody>
      </p:sp>
      <p:sp>
        <p:nvSpPr>
          <p:cNvPr id="23" name="Graphic 4"/>
          <p:cNvSpPr/>
          <p:nvPr userDrawn="1"/>
        </p:nvSpPr>
        <p:spPr>
          <a:xfrm>
            <a:off x="11292631" y="6103003"/>
            <a:ext cx="910800" cy="144000"/>
          </a:xfrm>
          <a:custGeom>
            <a:avLst/>
            <a:gdLst>
              <a:gd name="connsiteX0" fmla="*/ 689134 w 695325"/>
              <a:gd name="connsiteY0" fmla="*/ 7144 h 114300"/>
              <a:gd name="connsiteX1" fmla="*/ 689134 w 695325"/>
              <a:gd name="connsiteY1" fmla="*/ 115729 h 114300"/>
              <a:gd name="connsiteX2" fmla="*/ 78581 w 695325"/>
              <a:gd name="connsiteY2" fmla="*/ 115729 h 114300"/>
              <a:gd name="connsiteX3" fmla="*/ 7144 w 695325"/>
              <a:gd name="connsiteY3" fmla="*/ 7144 h 114300"/>
            </a:gdLst>
            <a:ahLst/>
            <a:cxnLst>
              <a:cxn ang="0">
                <a:pos x="connsiteX0" y="connsiteY0"/>
              </a:cxn>
              <a:cxn ang="0">
                <a:pos x="connsiteX1" y="connsiteY1"/>
              </a:cxn>
              <a:cxn ang="0">
                <a:pos x="connsiteX2" y="connsiteY2"/>
              </a:cxn>
              <a:cxn ang="0">
                <a:pos x="connsiteX3" y="connsiteY3"/>
              </a:cxn>
            </a:cxnLst>
            <a:rect l="l" t="t" r="r" b="b"/>
            <a:pathLst>
              <a:path w="695325" h="114300">
                <a:moveTo>
                  <a:pt x="689134" y="7144"/>
                </a:moveTo>
                <a:lnTo>
                  <a:pt x="689134" y="115729"/>
                </a:lnTo>
                <a:lnTo>
                  <a:pt x="78581" y="115729"/>
                </a:lnTo>
                <a:lnTo>
                  <a:pt x="7144" y="7144"/>
                </a:lnTo>
                <a:close/>
              </a:path>
            </a:pathLst>
          </a:custGeom>
          <a:solidFill>
            <a:schemeClr val="bg2"/>
          </a:solidFill>
          <a:ln w="9525" cap="flat">
            <a:noFill/>
            <a:prstDash val="solid"/>
            <a:miter/>
          </a:ln>
        </p:spPr>
        <p:txBody>
          <a:bodyPr rtlCol="0" anchor="ctr"/>
          <a:lstStyle/>
          <a:p>
            <a:endParaRPr lang="ru-RU" sz="1800" dirty="0"/>
          </a:p>
        </p:txBody>
      </p:sp>
      <p:sp>
        <p:nvSpPr>
          <p:cNvPr id="2" name="TextBox 1"/>
          <p:cNvSpPr txBox="1"/>
          <p:nvPr userDrawn="1"/>
        </p:nvSpPr>
        <p:spPr>
          <a:xfrm>
            <a:off x="327547" y="3002507"/>
            <a:ext cx="184731" cy="369332"/>
          </a:xfrm>
          <a:prstGeom prst="rect">
            <a:avLst/>
          </a:prstGeom>
          <a:noFill/>
        </p:spPr>
        <p:txBody>
          <a:bodyPr wrap="none" rtlCol="0">
            <a:spAutoFit/>
          </a:bodyPr>
          <a:lstStyle/>
          <a:p>
            <a:endParaRPr lang="en-US" sz="1800" dirty="0"/>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Media Layout">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accent6"/>
          </a:solidFill>
          <a:ln w="12700"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algn="l"/>
            <a:endParaRPr lang="ru-RU" sz="1800" dirty="0"/>
          </a:p>
        </p:txBody>
      </p:sp>
      <p:sp>
        <p:nvSpPr>
          <p:cNvPr id="11" name="Freeform: Shape 10"/>
          <p:cNvSpPr/>
          <p:nvPr userDrawn="1"/>
        </p:nvSpPr>
        <p:spPr>
          <a:xfrm>
            <a:off x="2445759" y="-12700"/>
            <a:ext cx="7289800" cy="6883400"/>
          </a:xfrm>
          <a:custGeom>
            <a:avLst/>
            <a:gdLst>
              <a:gd name="connsiteX0" fmla="*/ 5063490 w 7289800"/>
              <a:gd name="connsiteY0" fmla="*/ 12700 h 6883400"/>
              <a:gd name="connsiteX1" fmla="*/ 2499360 w 7289800"/>
              <a:gd name="connsiteY1" fmla="*/ 6870700 h 6883400"/>
              <a:gd name="connsiteX2" fmla="*/ 4721860 w 7289800"/>
              <a:gd name="connsiteY2" fmla="*/ 6870700 h 6883400"/>
              <a:gd name="connsiteX3" fmla="*/ 7285990 w 7289800"/>
              <a:gd name="connsiteY3" fmla="*/ 12700 h 6883400"/>
              <a:gd name="connsiteX4" fmla="*/ 5063490 w 7289800"/>
              <a:gd name="connsiteY4" fmla="*/ 12700 h 6883400"/>
              <a:gd name="connsiteX5" fmla="*/ 12700 w 7289800"/>
              <a:gd name="connsiteY5" fmla="*/ 6870700 h 6883400"/>
              <a:gd name="connsiteX6" fmla="*/ 2235200 w 7289800"/>
              <a:gd name="connsiteY6" fmla="*/ 6870700 h 6883400"/>
              <a:gd name="connsiteX7" fmla="*/ 4799331 w 7289800"/>
              <a:gd name="connsiteY7" fmla="*/ 12700 h 6883400"/>
              <a:gd name="connsiteX8" fmla="*/ 2576830 w 7289800"/>
              <a:gd name="connsiteY8" fmla="*/ 12700 h 6883400"/>
              <a:gd name="connsiteX9" fmla="*/ 12700 w 7289800"/>
              <a:gd name="connsiteY9" fmla="*/ 6870700 h 688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89800" h="6883400">
                <a:moveTo>
                  <a:pt x="5063490" y="12700"/>
                </a:moveTo>
                <a:lnTo>
                  <a:pt x="2499360" y="6870700"/>
                </a:lnTo>
                <a:lnTo>
                  <a:pt x="4721860" y="6870700"/>
                </a:lnTo>
                <a:lnTo>
                  <a:pt x="7285990" y="12700"/>
                </a:lnTo>
                <a:lnTo>
                  <a:pt x="5063490" y="12700"/>
                </a:lnTo>
                <a:close/>
                <a:moveTo>
                  <a:pt x="12700" y="6870700"/>
                </a:moveTo>
                <a:lnTo>
                  <a:pt x="2235200" y="6870700"/>
                </a:lnTo>
                <a:lnTo>
                  <a:pt x="4799331" y="12700"/>
                </a:lnTo>
                <a:lnTo>
                  <a:pt x="2576830" y="12700"/>
                </a:lnTo>
                <a:lnTo>
                  <a:pt x="12700" y="6870700"/>
                </a:lnTo>
                <a:close/>
              </a:path>
            </a:pathLst>
          </a:custGeom>
          <a:solidFill>
            <a:schemeClr val="bg2">
              <a:alpha val="15000"/>
            </a:schemeClr>
          </a:solidFill>
          <a:ln w="12700" cap="flat">
            <a:noFill/>
            <a:prstDash val="solid"/>
            <a:miter/>
          </a:ln>
        </p:spPr>
        <p:txBody>
          <a:bodyPr rtlCol="0" anchor="ctr"/>
          <a:lstStyle/>
          <a:p>
            <a:endParaRPr lang="ru-RU" sz="1800" dirty="0"/>
          </a:p>
        </p:txBody>
      </p:sp>
      <p:sp>
        <p:nvSpPr>
          <p:cNvPr id="3" name="Slide Number Placeholder 2"/>
          <p:cNvSpPr>
            <a:spLocks noGrp="1"/>
          </p:cNvSpPr>
          <p:nvPr>
            <p:ph type="sldNum" sz="quarter" idx="10"/>
          </p:nvPr>
        </p:nvSpPr>
        <p:spPr/>
        <p:txBody>
          <a:bodyPr/>
          <a:lstStyle/>
          <a:p>
            <a:fld id="{D495E168-DA5E-4888-8D8A-92B118324C14}" type="slidenum">
              <a:rPr lang="ru-RU" smtClean="0"/>
            </a:fld>
            <a:endParaRPr lang="ru-RU" dirty="0"/>
          </a:p>
        </p:txBody>
      </p:sp>
      <p:sp>
        <p:nvSpPr>
          <p:cNvPr id="14" name="Title 1"/>
          <p:cNvSpPr>
            <a:spLocks noGrp="1"/>
          </p:cNvSpPr>
          <p:nvPr>
            <p:ph type="title" hasCustomPrompt="1"/>
          </p:nvPr>
        </p:nvSpPr>
        <p:spPr>
          <a:xfrm>
            <a:off x="838200" y="156581"/>
            <a:ext cx="10515600" cy="1325563"/>
          </a:xfrm>
        </p:spPr>
        <p:txBody>
          <a:bodyPr lIns="0" rIns="0"/>
          <a:lstStyle>
            <a:lvl1pPr algn="ctr">
              <a:defRPr>
                <a:solidFill>
                  <a:schemeClr val="bg1"/>
                </a:solidFill>
              </a:defRPr>
            </a:lvl1pPr>
          </a:lstStyle>
          <a:p>
            <a:r>
              <a:rPr lang="en-US" dirty="0"/>
              <a:t>VIDEO SLIDE</a:t>
            </a:r>
            <a:endParaRPr lang="ru-RU" dirty="0"/>
          </a:p>
        </p:txBody>
      </p:sp>
      <p:sp>
        <p:nvSpPr>
          <p:cNvPr id="16" name="Media Placeholder 7"/>
          <p:cNvSpPr>
            <a:spLocks noGrp="1"/>
          </p:cNvSpPr>
          <p:nvPr>
            <p:ph type="media" sz="quarter" idx="17" hasCustomPrompt="1"/>
          </p:nvPr>
        </p:nvSpPr>
        <p:spPr>
          <a:xfrm>
            <a:off x="1395984" y="1497770"/>
            <a:ext cx="9400032" cy="4215384"/>
          </a:xfrm>
        </p:spPr>
        <p:txBody>
          <a:bodyPr anchor="ctr" anchorCtr="0">
            <a:normAutofit/>
          </a:bodyPr>
          <a:lstStyle>
            <a:lvl1pPr marL="0" indent="0" algn="ctr">
              <a:buNone/>
              <a:defRPr sz="1400">
                <a:solidFill>
                  <a:schemeClr val="bg1">
                    <a:lumMod val="75000"/>
                  </a:schemeClr>
                </a:solidFill>
              </a:defRPr>
            </a:lvl1pPr>
          </a:lstStyle>
          <a:p>
            <a:r>
              <a:rPr lang="en-US"/>
              <a:t>Click icon to add media</a:t>
            </a:r>
            <a:endParaRPr lang="ru-RU" dirty="0"/>
          </a:p>
        </p:txBody>
      </p:sp>
      <p:sp>
        <p:nvSpPr>
          <p:cNvPr id="12" name="Graphic 4"/>
          <p:cNvSpPr/>
          <p:nvPr userDrawn="1"/>
        </p:nvSpPr>
        <p:spPr>
          <a:xfrm>
            <a:off x="11292631" y="6103003"/>
            <a:ext cx="910800" cy="144000"/>
          </a:xfrm>
          <a:custGeom>
            <a:avLst/>
            <a:gdLst>
              <a:gd name="connsiteX0" fmla="*/ 689134 w 695325"/>
              <a:gd name="connsiteY0" fmla="*/ 7144 h 114300"/>
              <a:gd name="connsiteX1" fmla="*/ 689134 w 695325"/>
              <a:gd name="connsiteY1" fmla="*/ 115729 h 114300"/>
              <a:gd name="connsiteX2" fmla="*/ 78581 w 695325"/>
              <a:gd name="connsiteY2" fmla="*/ 115729 h 114300"/>
              <a:gd name="connsiteX3" fmla="*/ 7144 w 695325"/>
              <a:gd name="connsiteY3" fmla="*/ 7144 h 114300"/>
            </a:gdLst>
            <a:ahLst/>
            <a:cxnLst>
              <a:cxn ang="0">
                <a:pos x="connsiteX0" y="connsiteY0"/>
              </a:cxn>
              <a:cxn ang="0">
                <a:pos x="connsiteX1" y="connsiteY1"/>
              </a:cxn>
              <a:cxn ang="0">
                <a:pos x="connsiteX2" y="connsiteY2"/>
              </a:cxn>
              <a:cxn ang="0">
                <a:pos x="connsiteX3" y="connsiteY3"/>
              </a:cxn>
            </a:cxnLst>
            <a:rect l="l" t="t" r="r" b="b"/>
            <a:pathLst>
              <a:path w="695325" h="114300">
                <a:moveTo>
                  <a:pt x="689134" y="7144"/>
                </a:moveTo>
                <a:lnTo>
                  <a:pt x="689134" y="115729"/>
                </a:lnTo>
                <a:lnTo>
                  <a:pt x="78581" y="115729"/>
                </a:lnTo>
                <a:lnTo>
                  <a:pt x="7144" y="7144"/>
                </a:lnTo>
                <a:close/>
              </a:path>
            </a:pathLst>
          </a:custGeom>
          <a:solidFill>
            <a:schemeClr val="bg2"/>
          </a:solidFill>
          <a:ln w="9525" cap="flat">
            <a:noFill/>
            <a:prstDash val="solid"/>
            <a:miter/>
          </a:ln>
        </p:spPr>
        <p:txBody>
          <a:bodyPr rtlCol="0" anchor="ctr"/>
          <a:lstStyle/>
          <a:p>
            <a:endParaRPr lang="ru-RU" sz="1800" dirty="0"/>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14" name="Freeform: Shape 13"/>
          <p:cNvSpPr/>
          <p:nvPr userDrawn="1"/>
        </p:nvSpPr>
        <p:spPr>
          <a:xfrm>
            <a:off x="3033191" y="0"/>
            <a:ext cx="9155635" cy="6858000"/>
          </a:xfrm>
          <a:custGeom>
            <a:avLst/>
            <a:gdLst>
              <a:gd name="connsiteX0" fmla="*/ 6636589 w 9155634"/>
              <a:gd name="connsiteY0" fmla="*/ 3511550 h 6858000"/>
              <a:gd name="connsiteX1" fmla="*/ 9155634 w 9155634"/>
              <a:gd name="connsiteY1" fmla="*/ 3511550 h 6858000"/>
              <a:gd name="connsiteX2" fmla="*/ 9155634 w 9155634"/>
              <a:gd name="connsiteY2" fmla="*/ 6858000 h 6858000"/>
              <a:gd name="connsiteX3" fmla="*/ 5196409 w 9155634"/>
              <a:gd name="connsiteY3" fmla="*/ 6858000 h 6858000"/>
              <a:gd name="connsiteX4" fmla="*/ 2101419 w 9155634"/>
              <a:gd name="connsiteY4" fmla="*/ 3511550 h 6858000"/>
              <a:gd name="connsiteX5" fmla="*/ 3591129 w 9155634"/>
              <a:gd name="connsiteY5" fmla="*/ 3511550 h 6858000"/>
              <a:gd name="connsiteX6" fmla="*/ 2150949 w 9155634"/>
              <a:gd name="connsiteY6" fmla="*/ 6858000 h 6858000"/>
              <a:gd name="connsiteX7" fmla="*/ 661239 w 9155634"/>
              <a:gd name="connsiteY7" fmla="*/ 6858000 h 6858000"/>
              <a:gd name="connsiteX8" fmla="*/ 8147889 w 9155634"/>
              <a:gd name="connsiteY8" fmla="*/ 0 h 6858000"/>
              <a:gd name="connsiteX9" fmla="*/ 9155634 w 9155634"/>
              <a:gd name="connsiteY9" fmla="*/ 0 h 6858000"/>
              <a:gd name="connsiteX10" fmla="*/ 9155634 w 9155634"/>
              <a:gd name="connsiteY10" fmla="*/ 3346450 h 6858000"/>
              <a:gd name="connsiteX11" fmla="*/ 6707709 w 9155634"/>
              <a:gd name="connsiteY11" fmla="*/ 3346450 h 6858000"/>
              <a:gd name="connsiteX12" fmla="*/ 5350079 w 9155634"/>
              <a:gd name="connsiteY12" fmla="*/ 0 h 6858000"/>
              <a:gd name="connsiteX13" fmla="*/ 7912939 w 9155634"/>
              <a:gd name="connsiteY13" fmla="*/ 0 h 6858000"/>
              <a:gd name="connsiteX14" fmla="*/ 4961459 w 9155634"/>
              <a:gd name="connsiteY14" fmla="*/ 6858000 h 6858000"/>
              <a:gd name="connsiteX15" fmla="*/ 2399869 w 9155634"/>
              <a:gd name="connsiteY15" fmla="*/ 6858000 h 6858000"/>
              <a:gd name="connsiteX16" fmla="*/ 3612719 w 9155634"/>
              <a:gd name="connsiteY16" fmla="*/ 0 h 6858000"/>
              <a:gd name="connsiteX17" fmla="*/ 5102429 w 9155634"/>
              <a:gd name="connsiteY17" fmla="*/ 0 h 6858000"/>
              <a:gd name="connsiteX18" fmla="*/ 3662249 w 9155634"/>
              <a:gd name="connsiteY18" fmla="*/ 3346450 h 6858000"/>
              <a:gd name="connsiteX19" fmla="*/ 2172539 w 9155634"/>
              <a:gd name="connsiteY19" fmla="*/ 3346450 h 6858000"/>
              <a:gd name="connsiteX20" fmla="*/ 2947249 w 9155634"/>
              <a:gd name="connsiteY20" fmla="*/ 0 h 6858000"/>
              <a:gd name="connsiteX21" fmla="*/ 3381579 w 9155634"/>
              <a:gd name="connsiteY21" fmla="*/ 0 h 6858000"/>
              <a:gd name="connsiteX22" fmla="*/ 430099 w 9155634"/>
              <a:gd name="connsiteY22" fmla="*/ 6858000 h 6858000"/>
              <a:gd name="connsiteX23" fmla="*/ 0 w 9155634"/>
              <a:gd name="connsiteY23"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9155634" h="6858000">
                <a:moveTo>
                  <a:pt x="6636589" y="3511550"/>
                </a:moveTo>
                <a:lnTo>
                  <a:pt x="9155634" y="3511550"/>
                </a:lnTo>
                <a:lnTo>
                  <a:pt x="9155634" y="6858000"/>
                </a:lnTo>
                <a:lnTo>
                  <a:pt x="5196409" y="6858000"/>
                </a:lnTo>
                <a:close/>
                <a:moveTo>
                  <a:pt x="2101419" y="3511550"/>
                </a:moveTo>
                <a:lnTo>
                  <a:pt x="3591129" y="3511550"/>
                </a:lnTo>
                <a:lnTo>
                  <a:pt x="2150949" y="6858000"/>
                </a:lnTo>
                <a:lnTo>
                  <a:pt x="661239" y="6858000"/>
                </a:lnTo>
                <a:close/>
                <a:moveTo>
                  <a:pt x="8147889" y="0"/>
                </a:moveTo>
                <a:lnTo>
                  <a:pt x="9155634" y="0"/>
                </a:lnTo>
                <a:lnTo>
                  <a:pt x="9155634" y="3346450"/>
                </a:lnTo>
                <a:lnTo>
                  <a:pt x="6707709" y="3346450"/>
                </a:lnTo>
                <a:close/>
                <a:moveTo>
                  <a:pt x="5350079" y="0"/>
                </a:moveTo>
                <a:lnTo>
                  <a:pt x="7912939" y="0"/>
                </a:lnTo>
                <a:lnTo>
                  <a:pt x="4961459" y="6858000"/>
                </a:lnTo>
                <a:lnTo>
                  <a:pt x="2399869" y="6858000"/>
                </a:lnTo>
                <a:close/>
                <a:moveTo>
                  <a:pt x="3612719" y="0"/>
                </a:moveTo>
                <a:lnTo>
                  <a:pt x="5102429" y="0"/>
                </a:lnTo>
                <a:lnTo>
                  <a:pt x="3662249" y="3346450"/>
                </a:lnTo>
                <a:lnTo>
                  <a:pt x="2172539" y="3346450"/>
                </a:lnTo>
                <a:close/>
                <a:moveTo>
                  <a:pt x="2947249" y="0"/>
                </a:moveTo>
                <a:lnTo>
                  <a:pt x="3381579" y="0"/>
                </a:lnTo>
                <a:lnTo>
                  <a:pt x="430099" y="6858000"/>
                </a:lnTo>
                <a:lnTo>
                  <a:pt x="0" y="6858000"/>
                </a:lnTo>
                <a:close/>
              </a:path>
            </a:pathLst>
          </a:custGeom>
          <a:solidFill>
            <a:schemeClr val="bg2">
              <a:alpha val="15000"/>
            </a:schemeClr>
          </a:solidFill>
          <a:ln w="12700" cap="flat">
            <a:noFill/>
            <a:prstDash val="solid"/>
            <a:miter/>
          </a:ln>
        </p:spPr>
        <p:txBody>
          <a:bodyPr rtlCol="0" anchor="ctr"/>
          <a:lstStyle/>
          <a:p>
            <a:pPr algn="l"/>
            <a:endParaRPr lang="en-US" sz="1800" dirty="0"/>
          </a:p>
        </p:txBody>
      </p:sp>
      <p:sp>
        <p:nvSpPr>
          <p:cNvPr id="22" name="Graphic 19"/>
          <p:cNvSpPr/>
          <p:nvPr/>
        </p:nvSpPr>
        <p:spPr>
          <a:xfrm>
            <a:off x="-10852" y="3369468"/>
            <a:ext cx="3722400" cy="144000"/>
          </a:xfrm>
          <a:custGeom>
            <a:avLst/>
            <a:gdLst>
              <a:gd name="connsiteX0" fmla="*/ 7144 w 2800350"/>
              <a:gd name="connsiteY0" fmla="*/ 7144 h 114300"/>
              <a:gd name="connsiteX1" fmla="*/ 7144 w 2800350"/>
              <a:gd name="connsiteY1" fmla="*/ 115729 h 114300"/>
              <a:gd name="connsiteX2" fmla="*/ 2726531 w 2800350"/>
              <a:gd name="connsiteY2" fmla="*/ 115729 h 114300"/>
              <a:gd name="connsiteX3" fmla="*/ 2797969 w 2800350"/>
              <a:gd name="connsiteY3" fmla="*/ 7144 h 114300"/>
            </a:gdLst>
            <a:ahLst/>
            <a:cxnLst>
              <a:cxn ang="0">
                <a:pos x="connsiteX0" y="connsiteY0"/>
              </a:cxn>
              <a:cxn ang="0">
                <a:pos x="connsiteX1" y="connsiteY1"/>
              </a:cxn>
              <a:cxn ang="0">
                <a:pos x="connsiteX2" y="connsiteY2"/>
              </a:cxn>
              <a:cxn ang="0">
                <a:pos x="connsiteX3" y="connsiteY3"/>
              </a:cxn>
            </a:cxnLst>
            <a:rect l="l" t="t" r="r" b="b"/>
            <a:pathLst>
              <a:path w="2800350" h="114300">
                <a:moveTo>
                  <a:pt x="7144" y="7144"/>
                </a:moveTo>
                <a:lnTo>
                  <a:pt x="7144" y="115729"/>
                </a:lnTo>
                <a:lnTo>
                  <a:pt x="2726531" y="115729"/>
                </a:lnTo>
                <a:lnTo>
                  <a:pt x="2797969" y="7144"/>
                </a:lnTo>
                <a:close/>
              </a:path>
            </a:pathLst>
          </a:custGeom>
          <a:solidFill>
            <a:schemeClr val="bg2">
              <a:alpha val="70000"/>
            </a:schemeClr>
          </a:solidFill>
          <a:ln w="9525" cap="flat">
            <a:noFill/>
            <a:prstDash val="solid"/>
            <a:miter/>
          </a:ln>
        </p:spPr>
        <p:txBody>
          <a:bodyPr rtlCol="0" anchor="ctr"/>
          <a:lstStyle/>
          <a:p>
            <a:r>
              <a:rPr lang="en-US" sz="1800" dirty="0"/>
              <a:t> </a:t>
            </a:r>
            <a:endParaRPr lang="ru-RU" sz="1800" dirty="0"/>
          </a:p>
        </p:txBody>
      </p:sp>
      <p:sp>
        <p:nvSpPr>
          <p:cNvPr id="26" name="Title 1"/>
          <p:cNvSpPr>
            <a:spLocks noGrp="1"/>
          </p:cNvSpPr>
          <p:nvPr>
            <p:ph type="title" hasCustomPrompt="1"/>
          </p:nvPr>
        </p:nvSpPr>
        <p:spPr>
          <a:xfrm>
            <a:off x="770021" y="1096346"/>
            <a:ext cx="10510755" cy="2281355"/>
          </a:xfrm>
        </p:spPr>
        <p:txBody>
          <a:bodyPr>
            <a:noAutofit/>
          </a:bodyPr>
          <a:lstStyle>
            <a:lvl1pPr algn="l">
              <a:defRPr sz="7000" b="1">
                <a:solidFill>
                  <a:schemeClr val="bg1"/>
                </a:solidFill>
              </a:defRPr>
            </a:lvl1pPr>
          </a:lstStyle>
          <a:p>
            <a:r>
              <a:rPr lang="en-US" dirty="0"/>
              <a:t>PRESENTATION</a:t>
            </a:r>
            <a:br>
              <a:rPr lang="ru-RU" dirty="0"/>
            </a:br>
            <a:r>
              <a:rPr lang="en-US" dirty="0"/>
              <a:t>TITLE</a:t>
            </a:r>
            <a:endParaRPr lang="ru-RU" dirty="0"/>
          </a:p>
        </p:txBody>
      </p:sp>
      <p:sp>
        <p:nvSpPr>
          <p:cNvPr id="15" name="Subtitle 2"/>
          <p:cNvSpPr>
            <a:spLocks noGrp="1"/>
          </p:cNvSpPr>
          <p:nvPr>
            <p:ph type="subTitle" idx="1"/>
          </p:nvPr>
        </p:nvSpPr>
        <p:spPr>
          <a:xfrm>
            <a:off x="770022" y="3773556"/>
            <a:ext cx="10090287" cy="1101897"/>
          </a:xfrm>
        </p:spPr>
        <p:txBody>
          <a:bodyPr vert="horz" lIns="91440" tIns="45720" rIns="91440" bIns="45720" rtlCol="0">
            <a:noAutofit/>
          </a:bodyPr>
          <a:lstStyle>
            <a:lvl1pPr marL="0" indent="0">
              <a:buNone/>
              <a:defRPr lang="en-US" sz="3500" b="0" i="0"/>
            </a:lvl1pPr>
          </a:lstStyle>
          <a:p>
            <a:pPr marL="228600" lvl="0" indent="-228600"/>
            <a:r>
              <a:rPr lang="en-US"/>
              <a:t>Click to edit Master subtitle style</a:t>
            </a:r>
            <a:endParaRPr lang="en-US"/>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9" name="Freeform: Shape 8"/>
          <p:cNvSpPr/>
          <p:nvPr userDrawn="1"/>
        </p:nvSpPr>
        <p:spPr>
          <a:xfrm>
            <a:off x="-1" y="172278"/>
            <a:ext cx="12192000" cy="6559826"/>
          </a:xfrm>
          <a:custGeom>
            <a:avLst/>
            <a:gdLst>
              <a:gd name="connsiteX0" fmla="*/ 5864259 w 12192000"/>
              <a:gd name="connsiteY0" fmla="*/ 2854132 h 6559826"/>
              <a:gd name="connsiteX1" fmla="*/ 5864259 w 12192000"/>
              <a:gd name="connsiteY1" fmla="*/ 5342062 h 6559826"/>
              <a:gd name="connsiteX2" fmla="*/ 6907 w 12192000"/>
              <a:gd name="connsiteY2" fmla="*/ 6559826 h 6559826"/>
              <a:gd name="connsiteX3" fmla="*/ 0 w 12192000"/>
              <a:gd name="connsiteY3" fmla="*/ 6559826 h 6559826"/>
              <a:gd name="connsiteX4" fmla="*/ 0 w 12192000"/>
              <a:gd name="connsiteY4" fmla="*/ 4073332 h 6559826"/>
              <a:gd name="connsiteX5" fmla="*/ 12192000 w 12192000"/>
              <a:gd name="connsiteY5" fmla="*/ 2685378 h 6559826"/>
              <a:gd name="connsiteX6" fmla="*/ 12192000 w 12192000"/>
              <a:gd name="connsiteY6" fmla="*/ 5173308 h 6559826"/>
              <a:gd name="connsiteX7" fmla="*/ 6104805 w 12192000"/>
              <a:gd name="connsiteY7" fmla="*/ 6429182 h 6559826"/>
              <a:gd name="connsiteX8" fmla="*/ 6104805 w 12192000"/>
              <a:gd name="connsiteY8" fmla="*/ 3941252 h 6559826"/>
              <a:gd name="connsiteX9" fmla="*/ 11991762 w 12192000"/>
              <a:gd name="connsiteY9" fmla="*/ 0 h 6559826"/>
              <a:gd name="connsiteX10" fmla="*/ 12192000 w 12192000"/>
              <a:gd name="connsiteY10" fmla="*/ 0 h 6559826"/>
              <a:gd name="connsiteX11" fmla="*/ 12192000 w 12192000"/>
              <a:gd name="connsiteY11" fmla="*/ 2446611 h 6559826"/>
              <a:gd name="connsiteX12" fmla="*/ 6104805 w 12192000"/>
              <a:gd name="connsiteY12" fmla="*/ 3701222 h 6559826"/>
              <a:gd name="connsiteX13" fmla="*/ 6104805 w 12192000"/>
              <a:gd name="connsiteY13" fmla="*/ 1214562 h 655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6559826">
                <a:moveTo>
                  <a:pt x="5864259" y="2854132"/>
                </a:moveTo>
                <a:lnTo>
                  <a:pt x="5864259" y="5342062"/>
                </a:lnTo>
                <a:lnTo>
                  <a:pt x="6907" y="6559826"/>
                </a:lnTo>
                <a:lnTo>
                  <a:pt x="0" y="6559826"/>
                </a:lnTo>
                <a:lnTo>
                  <a:pt x="0" y="4073332"/>
                </a:lnTo>
                <a:close/>
                <a:moveTo>
                  <a:pt x="12192000" y="2685378"/>
                </a:moveTo>
                <a:lnTo>
                  <a:pt x="12192000" y="5173308"/>
                </a:lnTo>
                <a:lnTo>
                  <a:pt x="6104805" y="6429182"/>
                </a:lnTo>
                <a:lnTo>
                  <a:pt x="6104805" y="3941252"/>
                </a:lnTo>
                <a:close/>
                <a:moveTo>
                  <a:pt x="11991762" y="0"/>
                </a:moveTo>
                <a:lnTo>
                  <a:pt x="12192000" y="0"/>
                </a:lnTo>
                <a:lnTo>
                  <a:pt x="12192000" y="2446611"/>
                </a:lnTo>
                <a:lnTo>
                  <a:pt x="6104805" y="3701222"/>
                </a:lnTo>
                <a:lnTo>
                  <a:pt x="6104805" y="1214562"/>
                </a:lnTo>
                <a:close/>
              </a:path>
            </a:pathLst>
          </a:custGeom>
          <a:solidFill>
            <a:schemeClr val="bg2">
              <a:alpha val="15000"/>
            </a:schemeClr>
          </a:solidFill>
          <a:ln w="12700" cap="flat">
            <a:noFill/>
            <a:prstDash val="solid"/>
            <a:miter/>
          </a:ln>
        </p:spPr>
        <p:txBody>
          <a:bodyPr rtlCol="0" anchor="ctr"/>
          <a:lstStyle/>
          <a:p>
            <a:pPr algn="l"/>
            <a:endParaRPr lang="en-US" sz="1800" dirty="0"/>
          </a:p>
        </p:txBody>
      </p:sp>
      <p:sp>
        <p:nvSpPr>
          <p:cNvPr id="2" name="Title 1"/>
          <p:cNvSpPr>
            <a:spLocks noGrp="1"/>
          </p:cNvSpPr>
          <p:nvPr>
            <p:ph type="title" hasCustomPrompt="1"/>
          </p:nvPr>
        </p:nvSpPr>
        <p:spPr>
          <a:xfrm>
            <a:off x="777241" y="1033272"/>
            <a:ext cx="5056083" cy="782638"/>
          </a:xfrm>
        </p:spPr>
        <p:txBody>
          <a:bodyPr>
            <a:normAutofit/>
          </a:bodyPr>
          <a:lstStyle>
            <a:lvl1pPr algn="l">
              <a:defRPr sz="4000" b="1">
                <a:solidFill>
                  <a:schemeClr val="bg1"/>
                </a:solidFill>
              </a:defRPr>
            </a:lvl1pPr>
          </a:lstStyle>
          <a:p>
            <a:r>
              <a:rPr lang="en-US" dirty="0"/>
              <a:t>DIVIDER SLIDE</a:t>
            </a:r>
            <a:endParaRPr lang="ru-RU" dirty="0"/>
          </a:p>
        </p:txBody>
      </p:sp>
      <p:sp>
        <p:nvSpPr>
          <p:cNvPr id="3" name="Slide Number Placeholder 2"/>
          <p:cNvSpPr>
            <a:spLocks noGrp="1"/>
          </p:cNvSpPr>
          <p:nvPr>
            <p:ph type="sldNum" sz="quarter" idx="10"/>
          </p:nvPr>
        </p:nvSpPr>
        <p:spPr/>
        <p:txBody>
          <a:bodyPr/>
          <a:lstStyle/>
          <a:p>
            <a:fld id="{D495E168-DA5E-4888-8D8A-92B118324C14}" type="slidenum">
              <a:rPr lang="ru-RU" smtClean="0"/>
            </a:fld>
            <a:endParaRPr lang="ru-RU" dirty="0"/>
          </a:p>
        </p:txBody>
      </p:sp>
      <p:sp>
        <p:nvSpPr>
          <p:cNvPr id="15" name="Graphic 4"/>
          <p:cNvSpPr/>
          <p:nvPr/>
        </p:nvSpPr>
        <p:spPr>
          <a:xfrm>
            <a:off x="11292631" y="6103003"/>
            <a:ext cx="910800" cy="144000"/>
          </a:xfrm>
          <a:custGeom>
            <a:avLst/>
            <a:gdLst>
              <a:gd name="connsiteX0" fmla="*/ 689134 w 695325"/>
              <a:gd name="connsiteY0" fmla="*/ 7144 h 114300"/>
              <a:gd name="connsiteX1" fmla="*/ 689134 w 695325"/>
              <a:gd name="connsiteY1" fmla="*/ 115729 h 114300"/>
              <a:gd name="connsiteX2" fmla="*/ 78581 w 695325"/>
              <a:gd name="connsiteY2" fmla="*/ 115729 h 114300"/>
              <a:gd name="connsiteX3" fmla="*/ 7144 w 695325"/>
              <a:gd name="connsiteY3" fmla="*/ 7144 h 114300"/>
            </a:gdLst>
            <a:ahLst/>
            <a:cxnLst>
              <a:cxn ang="0">
                <a:pos x="connsiteX0" y="connsiteY0"/>
              </a:cxn>
              <a:cxn ang="0">
                <a:pos x="connsiteX1" y="connsiteY1"/>
              </a:cxn>
              <a:cxn ang="0">
                <a:pos x="connsiteX2" y="connsiteY2"/>
              </a:cxn>
              <a:cxn ang="0">
                <a:pos x="connsiteX3" y="connsiteY3"/>
              </a:cxn>
            </a:cxnLst>
            <a:rect l="l" t="t" r="r" b="b"/>
            <a:pathLst>
              <a:path w="695325" h="114300">
                <a:moveTo>
                  <a:pt x="689134" y="7144"/>
                </a:moveTo>
                <a:lnTo>
                  <a:pt x="689134" y="115729"/>
                </a:lnTo>
                <a:lnTo>
                  <a:pt x="78581" y="115729"/>
                </a:lnTo>
                <a:lnTo>
                  <a:pt x="7144" y="7144"/>
                </a:lnTo>
                <a:close/>
              </a:path>
            </a:pathLst>
          </a:custGeom>
          <a:solidFill>
            <a:schemeClr val="bg2"/>
          </a:solidFill>
          <a:ln w="9525" cap="flat">
            <a:noFill/>
            <a:prstDash val="solid"/>
            <a:miter/>
          </a:ln>
        </p:spPr>
        <p:txBody>
          <a:bodyPr rtlCol="0" anchor="ctr"/>
          <a:lstStyle/>
          <a:p>
            <a:endParaRPr lang="ru-RU" sz="1800" dirty="0"/>
          </a:p>
        </p:txBody>
      </p:sp>
      <p:sp>
        <p:nvSpPr>
          <p:cNvPr id="17" name="Graphic 15"/>
          <p:cNvSpPr/>
          <p:nvPr/>
        </p:nvSpPr>
        <p:spPr>
          <a:xfrm>
            <a:off x="-11175" y="1947672"/>
            <a:ext cx="5274000" cy="73100"/>
          </a:xfrm>
          <a:custGeom>
            <a:avLst/>
            <a:gdLst>
              <a:gd name="connsiteX0" fmla="*/ 9138 w 5056083"/>
              <a:gd name="connsiteY0" fmla="*/ 9137 h 73099"/>
              <a:gd name="connsiteX1" fmla="*/ 9138 w 5056083"/>
              <a:gd name="connsiteY1" fmla="*/ 67617 h 73099"/>
              <a:gd name="connsiteX2" fmla="*/ 5018925 w 5056083"/>
              <a:gd name="connsiteY2" fmla="*/ 67617 h 73099"/>
              <a:gd name="connsiteX3" fmla="*/ 5057911 w 5056083"/>
              <a:gd name="connsiteY3" fmla="*/ 9137 h 73099"/>
            </a:gdLst>
            <a:ahLst/>
            <a:cxnLst>
              <a:cxn ang="0">
                <a:pos x="connsiteX0" y="connsiteY0"/>
              </a:cxn>
              <a:cxn ang="0">
                <a:pos x="connsiteX1" y="connsiteY1"/>
              </a:cxn>
              <a:cxn ang="0">
                <a:pos x="connsiteX2" y="connsiteY2"/>
              </a:cxn>
              <a:cxn ang="0">
                <a:pos x="connsiteX3" y="connsiteY3"/>
              </a:cxn>
            </a:cxnLst>
            <a:rect l="l" t="t" r="r" b="b"/>
            <a:pathLst>
              <a:path w="5056083" h="73099">
                <a:moveTo>
                  <a:pt x="9138" y="9137"/>
                </a:moveTo>
                <a:lnTo>
                  <a:pt x="9138" y="67617"/>
                </a:lnTo>
                <a:lnTo>
                  <a:pt x="5018925" y="67617"/>
                </a:lnTo>
                <a:lnTo>
                  <a:pt x="5057911" y="9137"/>
                </a:lnTo>
                <a:close/>
              </a:path>
            </a:pathLst>
          </a:custGeom>
          <a:solidFill>
            <a:schemeClr val="bg2">
              <a:alpha val="70000"/>
            </a:schemeClr>
          </a:solidFill>
          <a:ln w="9525" cap="flat">
            <a:noFill/>
            <a:prstDash val="solid"/>
            <a:miter/>
          </a:ln>
        </p:spPr>
        <p:txBody>
          <a:bodyPr rtlCol="0" anchor="ctr"/>
          <a:lstStyle/>
          <a:p>
            <a:endParaRPr lang="ru-RU" sz="1800" dirty="0"/>
          </a:p>
        </p:txBody>
      </p:sp>
      <p:sp>
        <p:nvSpPr>
          <p:cNvPr id="10" name="Text Placeholder 2"/>
          <p:cNvSpPr>
            <a:spLocks noGrp="1"/>
          </p:cNvSpPr>
          <p:nvPr>
            <p:ph type="body" idx="1"/>
          </p:nvPr>
        </p:nvSpPr>
        <p:spPr>
          <a:xfrm>
            <a:off x="777240" y="2225393"/>
            <a:ext cx="5110693" cy="782638"/>
          </a:xfrm>
        </p:spPr>
        <p:txBody>
          <a:bodyPr vert="horz" lIns="91440" tIns="45720" rIns="91440" bIns="45720" rtlCol="0">
            <a:normAutofit/>
          </a:bodyPr>
          <a:lstStyle>
            <a:lvl1pPr marL="0" indent="0">
              <a:buNone/>
              <a:defRPr lang="en-US" sz="2200"/>
            </a:lvl1pPr>
          </a:lstStyle>
          <a:p>
            <a:pPr marL="228600" lvl="0" indent="-228600"/>
            <a:r>
              <a:rPr lang="en-US"/>
              <a:t>Click to edit Master text styles</a:t>
            </a:r>
            <a:endParaRPr lang="en-US"/>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grpSp>
        <p:nvGrpSpPr>
          <p:cNvPr id="11" name="Graphic 1"/>
          <p:cNvGrpSpPr/>
          <p:nvPr userDrawn="1"/>
        </p:nvGrpSpPr>
        <p:grpSpPr>
          <a:xfrm>
            <a:off x="0" y="0"/>
            <a:ext cx="12192000" cy="6858000"/>
            <a:chOff x="0" y="0"/>
            <a:chExt cx="12192000" cy="6858000"/>
          </a:xfrm>
        </p:grpSpPr>
        <p:sp>
          <p:nvSpPr>
            <p:cNvPr id="12" name="Freeform: Shape 11"/>
            <p:cNvSpPr/>
            <p:nvPr/>
          </p:nvSpPr>
          <p:spPr>
            <a:xfrm>
              <a:off x="-12700" y="-12700"/>
              <a:ext cx="12217400" cy="6883400"/>
            </a:xfrm>
            <a:custGeom>
              <a:avLst/>
              <a:gdLst>
                <a:gd name="connsiteX0" fmla="*/ 12700 w 12217400"/>
                <a:gd name="connsiteY0" fmla="*/ 12700 h 6883400"/>
                <a:gd name="connsiteX1" fmla="*/ 12700 w 12217400"/>
                <a:gd name="connsiteY1" fmla="*/ 6870700 h 6883400"/>
                <a:gd name="connsiteX2" fmla="*/ 12205970 w 12217400"/>
                <a:gd name="connsiteY2" fmla="*/ 6870700 h 6883400"/>
                <a:gd name="connsiteX3" fmla="*/ 12205970 w 12217400"/>
                <a:gd name="connsiteY3" fmla="*/ 12700 h 6883400"/>
                <a:gd name="connsiteX4" fmla="*/ 12700 w 12217400"/>
                <a:gd name="connsiteY4" fmla="*/ 12700 h 6883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7400" h="6883400">
                  <a:moveTo>
                    <a:pt x="12700" y="12700"/>
                  </a:moveTo>
                  <a:lnTo>
                    <a:pt x="12700" y="6870700"/>
                  </a:lnTo>
                  <a:lnTo>
                    <a:pt x="12205970" y="6870700"/>
                  </a:lnTo>
                  <a:lnTo>
                    <a:pt x="12205970" y="12700"/>
                  </a:lnTo>
                  <a:lnTo>
                    <a:pt x="12700" y="12700"/>
                  </a:lnTo>
                  <a:close/>
                </a:path>
              </a:pathLst>
            </a:custGeom>
            <a:solidFill>
              <a:schemeClr val="accent6"/>
            </a:solidFill>
            <a:ln w="12700" cap="flat">
              <a:noFill/>
              <a:prstDash val="solid"/>
              <a:miter/>
            </a:ln>
          </p:spPr>
          <p:txBody>
            <a:bodyPr rtlCol="0" anchor="ctr"/>
            <a:lstStyle/>
            <a:p>
              <a:endParaRPr lang="ru-RU" sz="1800" dirty="0"/>
            </a:p>
          </p:txBody>
        </p:sp>
        <p:sp>
          <p:nvSpPr>
            <p:cNvPr id="13" name="Freeform: Shape 12"/>
            <p:cNvSpPr/>
            <p:nvPr/>
          </p:nvSpPr>
          <p:spPr>
            <a:xfrm>
              <a:off x="4178300" y="-12700"/>
              <a:ext cx="7289800" cy="6883400"/>
            </a:xfrm>
            <a:custGeom>
              <a:avLst/>
              <a:gdLst>
                <a:gd name="connsiteX0" fmla="*/ 5063490 w 7289800"/>
                <a:gd name="connsiteY0" fmla="*/ 12700 h 6883400"/>
                <a:gd name="connsiteX1" fmla="*/ 2499360 w 7289800"/>
                <a:gd name="connsiteY1" fmla="*/ 6870700 h 6883400"/>
                <a:gd name="connsiteX2" fmla="*/ 4721860 w 7289800"/>
                <a:gd name="connsiteY2" fmla="*/ 6870700 h 6883400"/>
                <a:gd name="connsiteX3" fmla="*/ 7285990 w 7289800"/>
                <a:gd name="connsiteY3" fmla="*/ 12700 h 6883400"/>
                <a:gd name="connsiteX4" fmla="*/ 5063490 w 7289800"/>
                <a:gd name="connsiteY4" fmla="*/ 12700 h 6883400"/>
                <a:gd name="connsiteX5" fmla="*/ 12700 w 7289800"/>
                <a:gd name="connsiteY5" fmla="*/ 6870700 h 6883400"/>
                <a:gd name="connsiteX6" fmla="*/ 2235200 w 7289800"/>
                <a:gd name="connsiteY6" fmla="*/ 6870700 h 6883400"/>
                <a:gd name="connsiteX7" fmla="*/ 4799331 w 7289800"/>
                <a:gd name="connsiteY7" fmla="*/ 12700 h 6883400"/>
                <a:gd name="connsiteX8" fmla="*/ 2576830 w 7289800"/>
                <a:gd name="connsiteY8" fmla="*/ 12700 h 6883400"/>
                <a:gd name="connsiteX9" fmla="*/ 12700 w 7289800"/>
                <a:gd name="connsiteY9" fmla="*/ 6870700 h 688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89800" h="6883400">
                  <a:moveTo>
                    <a:pt x="5063490" y="12700"/>
                  </a:moveTo>
                  <a:lnTo>
                    <a:pt x="2499360" y="6870700"/>
                  </a:lnTo>
                  <a:lnTo>
                    <a:pt x="4721860" y="6870700"/>
                  </a:lnTo>
                  <a:lnTo>
                    <a:pt x="7285990" y="12700"/>
                  </a:lnTo>
                  <a:lnTo>
                    <a:pt x="5063490" y="12700"/>
                  </a:lnTo>
                  <a:close/>
                  <a:moveTo>
                    <a:pt x="12700" y="6870700"/>
                  </a:moveTo>
                  <a:lnTo>
                    <a:pt x="2235200" y="6870700"/>
                  </a:lnTo>
                  <a:lnTo>
                    <a:pt x="4799331" y="12700"/>
                  </a:lnTo>
                  <a:lnTo>
                    <a:pt x="2576830" y="12700"/>
                  </a:lnTo>
                  <a:lnTo>
                    <a:pt x="12700" y="6870700"/>
                  </a:lnTo>
                  <a:close/>
                </a:path>
              </a:pathLst>
            </a:custGeom>
            <a:solidFill>
              <a:schemeClr val="bg2">
                <a:alpha val="15000"/>
              </a:schemeClr>
            </a:solidFill>
            <a:ln w="12700" cap="flat">
              <a:noFill/>
              <a:prstDash val="solid"/>
              <a:miter/>
            </a:ln>
          </p:spPr>
          <p:txBody>
            <a:bodyPr rtlCol="0" anchor="ctr"/>
            <a:lstStyle/>
            <a:p>
              <a:endParaRPr lang="ru-RU" sz="1800" dirty="0"/>
            </a:p>
          </p:txBody>
        </p:sp>
      </p:grpSp>
      <p:sp>
        <p:nvSpPr>
          <p:cNvPr id="3" name="Slide Number Placeholder 2"/>
          <p:cNvSpPr>
            <a:spLocks noGrp="1"/>
          </p:cNvSpPr>
          <p:nvPr>
            <p:ph type="sldNum" sz="quarter" idx="10"/>
          </p:nvPr>
        </p:nvSpPr>
        <p:spPr/>
        <p:txBody>
          <a:bodyPr/>
          <a:lstStyle/>
          <a:p>
            <a:fld id="{D495E168-DA5E-4888-8D8A-92B118324C14}" type="slidenum">
              <a:rPr lang="ru-RU" smtClean="0"/>
            </a:fld>
            <a:endParaRPr lang="ru-RU" dirty="0"/>
          </a:p>
        </p:txBody>
      </p:sp>
      <p:sp>
        <p:nvSpPr>
          <p:cNvPr id="20" name="Graphic 4"/>
          <p:cNvSpPr/>
          <p:nvPr userDrawn="1"/>
        </p:nvSpPr>
        <p:spPr>
          <a:xfrm>
            <a:off x="11292631" y="6103003"/>
            <a:ext cx="910800" cy="144000"/>
          </a:xfrm>
          <a:custGeom>
            <a:avLst/>
            <a:gdLst>
              <a:gd name="connsiteX0" fmla="*/ 689134 w 695325"/>
              <a:gd name="connsiteY0" fmla="*/ 7144 h 114300"/>
              <a:gd name="connsiteX1" fmla="*/ 689134 w 695325"/>
              <a:gd name="connsiteY1" fmla="*/ 115729 h 114300"/>
              <a:gd name="connsiteX2" fmla="*/ 78581 w 695325"/>
              <a:gd name="connsiteY2" fmla="*/ 115729 h 114300"/>
              <a:gd name="connsiteX3" fmla="*/ 7144 w 695325"/>
              <a:gd name="connsiteY3" fmla="*/ 7144 h 114300"/>
            </a:gdLst>
            <a:ahLst/>
            <a:cxnLst>
              <a:cxn ang="0">
                <a:pos x="connsiteX0" y="connsiteY0"/>
              </a:cxn>
              <a:cxn ang="0">
                <a:pos x="connsiteX1" y="connsiteY1"/>
              </a:cxn>
              <a:cxn ang="0">
                <a:pos x="connsiteX2" y="connsiteY2"/>
              </a:cxn>
              <a:cxn ang="0">
                <a:pos x="connsiteX3" y="connsiteY3"/>
              </a:cxn>
            </a:cxnLst>
            <a:rect l="l" t="t" r="r" b="b"/>
            <a:pathLst>
              <a:path w="695325" h="114300">
                <a:moveTo>
                  <a:pt x="689134" y="7144"/>
                </a:moveTo>
                <a:lnTo>
                  <a:pt x="689134" y="115729"/>
                </a:lnTo>
                <a:lnTo>
                  <a:pt x="78581" y="115729"/>
                </a:lnTo>
                <a:lnTo>
                  <a:pt x="7144" y="7144"/>
                </a:lnTo>
                <a:close/>
              </a:path>
            </a:pathLst>
          </a:custGeom>
          <a:solidFill>
            <a:schemeClr val="bg2"/>
          </a:solidFill>
          <a:ln w="9525" cap="flat">
            <a:noFill/>
            <a:prstDash val="solid"/>
            <a:miter/>
          </a:ln>
        </p:spPr>
        <p:txBody>
          <a:bodyPr rtlCol="0" anchor="ctr"/>
          <a:lstStyle/>
          <a:p>
            <a:endParaRPr lang="ru-RU" sz="1800" dirty="0"/>
          </a:p>
        </p:txBody>
      </p:sp>
      <p:sp>
        <p:nvSpPr>
          <p:cNvPr id="14" name="Graphic 15"/>
          <p:cNvSpPr/>
          <p:nvPr userDrawn="1"/>
        </p:nvSpPr>
        <p:spPr>
          <a:xfrm>
            <a:off x="-11175" y="1947672"/>
            <a:ext cx="5274000" cy="73100"/>
          </a:xfrm>
          <a:custGeom>
            <a:avLst/>
            <a:gdLst>
              <a:gd name="connsiteX0" fmla="*/ 9138 w 5056083"/>
              <a:gd name="connsiteY0" fmla="*/ 9137 h 73099"/>
              <a:gd name="connsiteX1" fmla="*/ 9138 w 5056083"/>
              <a:gd name="connsiteY1" fmla="*/ 67617 h 73099"/>
              <a:gd name="connsiteX2" fmla="*/ 5018925 w 5056083"/>
              <a:gd name="connsiteY2" fmla="*/ 67617 h 73099"/>
              <a:gd name="connsiteX3" fmla="*/ 5057911 w 5056083"/>
              <a:gd name="connsiteY3" fmla="*/ 9137 h 73099"/>
            </a:gdLst>
            <a:ahLst/>
            <a:cxnLst>
              <a:cxn ang="0">
                <a:pos x="connsiteX0" y="connsiteY0"/>
              </a:cxn>
              <a:cxn ang="0">
                <a:pos x="connsiteX1" y="connsiteY1"/>
              </a:cxn>
              <a:cxn ang="0">
                <a:pos x="connsiteX2" y="connsiteY2"/>
              </a:cxn>
              <a:cxn ang="0">
                <a:pos x="connsiteX3" y="connsiteY3"/>
              </a:cxn>
            </a:cxnLst>
            <a:rect l="l" t="t" r="r" b="b"/>
            <a:pathLst>
              <a:path w="5056083" h="73099">
                <a:moveTo>
                  <a:pt x="9138" y="9137"/>
                </a:moveTo>
                <a:lnTo>
                  <a:pt x="9138" y="67617"/>
                </a:lnTo>
                <a:lnTo>
                  <a:pt x="5018925" y="67617"/>
                </a:lnTo>
                <a:lnTo>
                  <a:pt x="5057911" y="9137"/>
                </a:lnTo>
                <a:close/>
              </a:path>
            </a:pathLst>
          </a:custGeom>
          <a:solidFill>
            <a:schemeClr val="bg2">
              <a:alpha val="70000"/>
            </a:schemeClr>
          </a:solidFill>
          <a:ln w="9525" cap="flat">
            <a:noFill/>
            <a:prstDash val="solid"/>
            <a:miter/>
          </a:ln>
        </p:spPr>
        <p:txBody>
          <a:bodyPr rtlCol="0" anchor="ctr"/>
          <a:lstStyle/>
          <a:p>
            <a:endParaRPr lang="ru-RU" sz="1800" dirty="0"/>
          </a:p>
        </p:txBody>
      </p:sp>
      <p:sp>
        <p:nvSpPr>
          <p:cNvPr id="2" name="Title 1"/>
          <p:cNvSpPr>
            <a:spLocks noGrp="1"/>
          </p:cNvSpPr>
          <p:nvPr>
            <p:ph type="title"/>
          </p:nvPr>
        </p:nvSpPr>
        <p:spPr/>
        <p:txBody>
          <a:bodyPr anchor="b"/>
          <a:lstStyle/>
          <a:p>
            <a:r>
              <a:rPr lang="en-US"/>
              <a:t>Click to edit Master title style</a:t>
            </a:r>
            <a:endParaRPr lang="en-US"/>
          </a:p>
        </p:txBody>
      </p:sp>
      <p:sp>
        <p:nvSpPr>
          <p:cNvPr id="10" name="Content Placeholder 2"/>
          <p:cNvSpPr>
            <a:spLocks noGrp="1"/>
          </p:cNvSpPr>
          <p:nvPr>
            <p:ph idx="1"/>
          </p:nvPr>
        </p:nvSpPr>
        <p:spPr>
          <a:xfrm>
            <a:off x="838200" y="2277757"/>
            <a:ext cx="10515600" cy="3899207"/>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grpSp>
        <p:nvGrpSpPr>
          <p:cNvPr id="11" name="Graphic 1"/>
          <p:cNvGrpSpPr/>
          <p:nvPr userDrawn="1"/>
        </p:nvGrpSpPr>
        <p:grpSpPr>
          <a:xfrm>
            <a:off x="0" y="0"/>
            <a:ext cx="12192000" cy="6858000"/>
            <a:chOff x="0" y="0"/>
            <a:chExt cx="12192000" cy="6858000"/>
          </a:xfrm>
        </p:grpSpPr>
        <p:sp>
          <p:nvSpPr>
            <p:cNvPr id="12" name="Freeform: Shape 11"/>
            <p:cNvSpPr/>
            <p:nvPr/>
          </p:nvSpPr>
          <p:spPr>
            <a:xfrm>
              <a:off x="-12700" y="-12700"/>
              <a:ext cx="12217400" cy="6883400"/>
            </a:xfrm>
            <a:custGeom>
              <a:avLst/>
              <a:gdLst>
                <a:gd name="connsiteX0" fmla="*/ 12700 w 12217400"/>
                <a:gd name="connsiteY0" fmla="*/ 12700 h 6883400"/>
                <a:gd name="connsiteX1" fmla="*/ 12700 w 12217400"/>
                <a:gd name="connsiteY1" fmla="*/ 6870700 h 6883400"/>
                <a:gd name="connsiteX2" fmla="*/ 12205970 w 12217400"/>
                <a:gd name="connsiteY2" fmla="*/ 6870700 h 6883400"/>
                <a:gd name="connsiteX3" fmla="*/ 12205970 w 12217400"/>
                <a:gd name="connsiteY3" fmla="*/ 12700 h 6883400"/>
                <a:gd name="connsiteX4" fmla="*/ 12700 w 12217400"/>
                <a:gd name="connsiteY4" fmla="*/ 12700 h 6883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7400" h="6883400">
                  <a:moveTo>
                    <a:pt x="12700" y="12700"/>
                  </a:moveTo>
                  <a:lnTo>
                    <a:pt x="12700" y="6870700"/>
                  </a:lnTo>
                  <a:lnTo>
                    <a:pt x="12205970" y="6870700"/>
                  </a:lnTo>
                  <a:lnTo>
                    <a:pt x="12205970" y="12700"/>
                  </a:lnTo>
                  <a:lnTo>
                    <a:pt x="12700" y="12700"/>
                  </a:lnTo>
                  <a:close/>
                </a:path>
              </a:pathLst>
            </a:custGeom>
            <a:solidFill>
              <a:schemeClr val="accent6"/>
            </a:solidFill>
            <a:ln w="12700" cap="flat">
              <a:noFill/>
              <a:prstDash val="solid"/>
              <a:miter/>
            </a:ln>
          </p:spPr>
          <p:txBody>
            <a:bodyPr rtlCol="0" anchor="ctr"/>
            <a:lstStyle/>
            <a:p>
              <a:endParaRPr lang="ru-RU" sz="1800" dirty="0"/>
            </a:p>
          </p:txBody>
        </p:sp>
        <p:sp>
          <p:nvSpPr>
            <p:cNvPr id="13" name="Freeform: Shape 12"/>
            <p:cNvSpPr/>
            <p:nvPr/>
          </p:nvSpPr>
          <p:spPr>
            <a:xfrm>
              <a:off x="4178300" y="-12700"/>
              <a:ext cx="7289800" cy="6883400"/>
            </a:xfrm>
            <a:custGeom>
              <a:avLst/>
              <a:gdLst>
                <a:gd name="connsiteX0" fmla="*/ 5063490 w 7289800"/>
                <a:gd name="connsiteY0" fmla="*/ 12700 h 6883400"/>
                <a:gd name="connsiteX1" fmla="*/ 2499360 w 7289800"/>
                <a:gd name="connsiteY1" fmla="*/ 6870700 h 6883400"/>
                <a:gd name="connsiteX2" fmla="*/ 4721860 w 7289800"/>
                <a:gd name="connsiteY2" fmla="*/ 6870700 h 6883400"/>
                <a:gd name="connsiteX3" fmla="*/ 7285990 w 7289800"/>
                <a:gd name="connsiteY3" fmla="*/ 12700 h 6883400"/>
                <a:gd name="connsiteX4" fmla="*/ 5063490 w 7289800"/>
                <a:gd name="connsiteY4" fmla="*/ 12700 h 6883400"/>
                <a:gd name="connsiteX5" fmla="*/ 12700 w 7289800"/>
                <a:gd name="connsiteY5" fmla="*/ 6870700 h 6883400"/>
                <a:gd name="connsiteX6" fmla="*/ 2235200 w 7289800"/>
                <a:gd name="connsiteY6" fmla="*/ 6870700 h 6883400"/>
                <a:gd name="connsiteX7" fmla="*/ 4799331 w 7289800"/>
                <a:gd name="connsiteY7" fmla="*/ 12700 h 6883400"/>
                <a:gd name="connsiteX8" fmla="*/ 2576830 w 7289800"/>
                <a:gd name="connsiteY8" fmla="*/ 12700 h 6883400"/>
                <a:gd name="connsiteX9" fmla="*/ 12700 w 7289800"/>
                <a:gd name="connsiteY9" fmla="*/ 6870700 h 688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89800" h="6883400">
                  <a:moveTo>
                    <a:pt x="5063490" y="12700"/>
                  </a:moveTo>
                  <a:lnTo>
                    <a:pt x="2499360" y="6870700"/>
                  </a:lnTo>
                  <a:lnTo>
                    <a:pt x="4721860" y="6870700"/>
                  </a:lnTo>
                  <a:lnTo>
                    <a:pt x="7285990" y="12700"/>
                  </a:lnTo>
                  <a:lnTo>
                    <a:pt x="5063490" y="12700"/>
                  </a:lnTo>
                  <a:close/>
                  <a:moveTo>
                    <a:pt x="12700" y="6870700"/>
                  </a:moveTo>
                  <a:lnTo>
                    <a:pt x="2235200" y="6870700"/>
                  </a:lnTo>
                  <a:lnTo>
                    <a:pt x="4799331" y="12700"/>
                  </a:lnTo>
                  <a:lnTo>
                    <a:pt x="2576830" y="12700"/>
                  </a:lnTo>
                  <a:lnTo>
                    <a:pt x="12700" y="6870700"/>
                  </a:lnTo>
                  <a:close/>
                </a:path>
              </a:pathLst>
            </a:custGeom>
            <a:solidFill>
              <a:schemeClr val="bg2">
                <a:alpha val="15000"/>
              </a:schemeClr>
            </a:solidFill>
            <a:ln w="12700" cap="flat">
              <a:noFill/>
              <a:prstDash val="solid"/>
              <a:miter/>
            </a:ln>
          </p:spPr>
          <p:txBody>
            <a:bodyPr rtlCol="0" anchor="ctr"/>
            <a:lstStyle/>
            <a:p>
              <a:endParaRPr lang="ru-RU" sz="1800" dirty="0"/>
            </a:p>
          </p:txBody>
        </p:sp>
      </p:grpSp>
      <p:sp>
        <p:nvSpPr>
          <p:cNvPr id="3" name="Slide Number Placeholder 2"/>
          <p:cNvSpPr>
            <a:spLocks noGrp="1"/>
          </p:cNvSpPr>
          <p:nvPr>
            <p:ph type="sldNum" sz="quarter" idx="10"/>
          </p:nvPr>
        </p:nvSpPr>
        <p:spPr/>
        <p:txBody>
          <a:bodyPr/>
          <a:lstStyle/>
          <a:p>
            <a:fld id="{D495E168-DA5E-4888-8D8A-92B118324C14}" type="slidenum">
              <a:rPr lang="ru-RU" smtClean="0"/>
            </a:fld>
            <a:endParaRPr lang="ru-RU" dirty="0"/>
          </a:p>
        </p:txBody>
      </p:sp>
      <p:sp>
        <p:nvSpPr>
          <p:cNvPr id="20" name="Graphic 4"/>
          <p:cNvSpPr/>
          <p:nvPr userDrawn="1"/>
        </p:nvSpPr>
        <p:spPr>
          <a:xfrm>
            <a:off x="11292631" y="6103003"/>
            <a:ext cx="910800" cy="144000"/>
          </a:xfrm>
          <a:custGeom>
            <a:avLst/>
            <a:gdLst>
              <a:gd name="connsiteX0" fmla="*/ 689134 w 695325"/>
              <a:gd name="connsiteY0" fmla="*/ 7144 h 114300"/>
              <a:gd name="connsiteX1" fmla="*/ 689134 w 695325"/>
              <a:gd name="connsiteY1" fmla="*/ 115729 h 114300"/>
              <a:gd name="connsiteX2" fmla="*/ 78581 w 695325"/>
              <a:gd name="connsiteY2" fmla="*/ 115729 h 114300"/>
              <a:gd name="connsiteX3" fmla="*/ 7144 w 695325"/>
              <a:gd name="connsiteY3" fmla="*/ 7144 h 114300"/>
            </a:gdLst>
            <a:ahLst/>
            <a:cxnLst>
              <a:cxn ang="0">
                <a:pos x="connsiteX0" y="connsiteY0"/>
              </a:cxn>
              <a:cxn ang="0">
                <a:pos x="connsiteX1" y="connsiteY1"/>
              </a:cxn>
              <a:cxn ang="0">
                <a:pos x="connsiteX2" y="connsiteY2"/>
              </a:cxn>
              <a:cxn ang="0">
                <a:pos x="connsiteX3" y="connsiteY3"/>
              </a:cxn>
            </a:cxnLst>
            <a:rect l="l" t="t" r="r" b="b"/>
            <a:pathLst>
              <a:path w="695325" h="114300">
                <a:moveTo>
                  <a:pt x="689134" y="7144"/>
                </a:moveTo>
                <a:lnTo>
                  <a:pt x="689134" y="115729"/>
                </a:lnTo>
                <a:lnTo>
                  <a:pt x="78581" y="115729"/>
                </a:lnTo>
                <a:lnTo>
                  <a:pt x="7144" y="7144"/>
                </a:lnTo>
                <a:close/>
              </a:path>
            </a:pathLst>
          </a:custGeom>
          <a:solidFill>
            <a:schemeClr val="bg2"/>
          </a:solidFill>
          <a:ln w="9525" cap="flat">
            <a:noFill/>
            <a:prstDash val="solid"/>
            <a:miter/>
          </a:ln>
        </p:spPr>
        <p:txBody>
          <a:bodyPr rtlCol="0" anchor="ctr"/>
          <a:lstStyle/>
          <a:p>
            <a:endParaRPr lang="ru-RU" sz="1800" dirty="0"/>
          </a:p>
        </p:txBody>
      </p:sp>
      <p:sp>
        <p:nvSpPr>
          <p:cNvPr id="14" name="Graphic 15"/>
          <p:cNvSpPr/>
          <p:nvPr userDrawn="1"/>
        </p:nvSpPr>
        <p:spPr>
          <a:xfrm>
            <a:off x="-11175" y="1947672"/>
            <a:ext cx="5274000" cy="73100"/>
          </a:xfrm>
          <a:custGeom>
            <a:avLst/>
            <a:gdLst>
              <a:gd name="connsiteX0" fmla="*/ 9138 w 5056083"/>
              <a:gd name="connsiteY0" fmla="*/ 9137 h 73099"/>
              <a:gd name="connsiteX1" fmla="*/ 9138 w 5056083"/>
              <a:gd name="connsiteY1" fmla="*/ 67617 h 73099"/>
              <a:gd name="connsiteX2" fmla="*/ 5018925 w 5056083"/>
              <a:gd name="connsiteY2" fmla="*/ 67617 h 73099"/>
              <a:gd name="connsiteX3" fmla="*/ 5057911 w 5056083"/>
              <a:gd name="connsiteY3" fmla="*/ 9137 h 73099"/>
            </a:gdLst>
            <a:ahLst/>
            <a:cxnLst>
              <a:cxn ang="0">
                <a:pos x="connsiteX0" y="connsiteY0"/>
              </a:cxn>
              <a:cxn ang="0">
                <a:pos x="connsiteX1" y="connsiteY1"/>
              </a:cxn>
              <a:cxn ang="0">
                <a:pos x="connsiteX2" y="connsiteY2"/>
              </a:cxn>
              <a:cxn ang="0">
                <a:pos x="connsiteX3" y="connsiteY3"/>
              </a:cxn>
            </a:cxnLst>
            <a:rect l="l" t="t" r="r" b="b"/>
            <a:pathLst>
              <a:path w="5056083" h="73099">
                <a:moveTo>
                  <a:pt x="9138" y="9137"/>
                </a:moveTo>
                <a:lnTo>
                  <a:pt x="9138" y="67617"/>
                </a:lnTo>
                <a:lnTo>
                  <a:pt x="5018925" y="67617"/>
                </a:lnTo>
                <a:lnTo>
                  <a:pt x="5057911" y="9137"/>
                </a:lnTo>
                <a:close/>
              </a:path>
            </a:pathLst>
          </a:custGeom>
          <a:solidFill>
            <a:schemeClr val="bg2">
              <a:alpha val="70000"/>
            </a:schemeClr>
          </a:solidFill>
          <a:ln w="9525" cap="flat">
            <a:noFill/>
            <a:prstDash val="solid"/>
            <a:miter/>
          </a:ln>
        </p:spPr>
        <p:txBody>
          <a:bodyPr rtlCol="0" anchor="ctr"/>
          <a:lstStyle/>
          <a:p>
            <a:endParaRPr lang="ru-RU" sz="1800" dirty="0"/>
          </a:p>
        </p:txBody>
      </p:sp>
      <p:sp>
        <p:nvSpPr>
          <p:cNvPr id="2" name="Title 1"/>
          <p:cNvSpPr>
            <a:spLocks noGrp="1"/>
          </p:cNvSpPr>
          <p:nvPr>
            <p:ph type="title"/>
          </p:nvPr>
        </p:nvSpPr>
        <p:spPr/>
        <p:txBody>
          <a:bodyPr anchor="b"/>
          <a:lstStyle/>
          <a:p>
            <a:r>
              <a:rPr lang="en-US"/>
              <a:t>Click to edit Master title style</a:t>
            </a:r>
            <a:endParaRPr lang="en-US"/>
          </a:p>
        </p:txBody>
      </p:sp>
      <p:sp>
        <p:nvSpPr>
          <p:cNvPr id="15" name="Content Placeholder 2"/>
          <p:cNvSpPr>
            <a:spLocks noGrp="1"/>
          </p:cNvSpPr>
          <p:nvPr>
            <p:ph sz="half" idx="1"/>
          </p:nvPr>
        </p:nvSpPr>
        <p:spPr>
          <a:xfrm>
            <a:off x="838200" y="2277757"/>
            <a:ext cx="5181600" cy="3899207"/>
          </a:xfrm>
        </p:spPr>
        <p:txBody>
          <a:bodyPr>
            <a:normAutofit/>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16" name="Content Placeholder 3"/>
          <p:cNvSpPr>
            <a:spLocks noGrp="1"/>
          </p:cNvSpPr>
          <p:nvPr>
            <p:ph sz="half" idx="2"/>
          </p:nvPr>
        </p:nvSpPr>
        <p:spPr>
          <a:xfrm>
            <a:off x="6172200" y="2277755"/>
            <a:ext cx="5181600" cy="3899208"/>
          </a:xfrm>
        </p:spPr>
        <p:txBody>
          <a:bodyPr>
            <a:normAutofit/>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grpSp>
        <p:nvGrpSpPr>
          <p:cNvPr id="11" name="Graphic 1"/>
          <p:cNvGrpSpPr/>
          <p:nvPr userDrawn="1"/>
        </p:nvGrpSpPr>
        <p:grpSpPr>
          <a:xfrm>
            <a:off x="0" y="0"/>
            <a:ext cx="12192000" cy="6858000"/>
            <a:chOff x="0" y="0"/>
            <a:chExt cx="12192000" cy="6858000"/>
          </a:xfrm>
        </p:grpSpPr>
        <p:sp>
          <p:nvSpPr>
            <p:cNvPr id="12" name="Freeform: Shape 11"/>
            <p:cNvSpPr/>
            <p:nvPr/>
          </p:nvSpPr>
          <p:spPr>
            <a:xfrm>
              <a:off x="-12700" y="-12700"/>
              <a:ext cx="12217400" cy="6883400"/>
            </a:xfrm>
            <a:custGeom>
              <a:avLst/>
              <a:gdLst>
                <a:gd name="connsiteX0" fmla="*/ 12700 w 12217400"/>
                <a:gd name="connsiteY0" fmla="*/ 12700 h 6883400"/>
                <a:gd name="connsiteX1" fmla="*/ 12700 w 12217400"/>
                <a:gd name="connsiteY1" fmla="*/ 6870700 h 6883400"/>
                <a:gd name="connsiteX2" fmla="*/ 12205970 w 12217400"/>
                <a:gd name="connsiteY2" fmla="*/ 6870700 h 6883400"/>
                <a:gd name="connsiteX3" fmla="*/ 12205970 w 12217400"/>
                <a:gd name="connsiteY3" fmla="*/ 12700 h 6883400"/>
                <a:gd name="connsiteX4" fmla="*/ 12700 w 12217400"/>
                <a:gd name="connsiteY4" fmla="*/ 12700 h 6883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7400" h="6883400">
                  <a:moveTo>
                    <a:pt x="12700" y="12700"/>
                  </a:moveTo>
                  <a:lnTo>
                    <a:pt x="12700" y="6870700"/>
                  </a:lnTo>
                  <a:lnTo>
                    <a:pt x="12205970" y="6870700"/>
                  </a:lnTo>
                  <a:lnTo>
                    <a:pt x="12205970" y="12700"/>
                  </a:lnTo>
                  <a:lnTo>
                    <a:pt x="12700" y="12700"/>
                  </a:lnTo>
                  <a:close/>
                </a:path>
              </a:pathLst>
            </a:custGeom>
            <a:solidFill>
              <a:schemeClr val="accent6"/>
            </a:solidFill>
            <a:ln w="12700" cap="flat">
              <a:noFill/>
              <a:prstDash val="solid"/>
              <a:miter/>
            </a:ln>
          </p:spPr>
          <p:txBody>
            <a:bodyPr rtlCol="0" anchor="ctr"/>
            <a:lstStyle/>
            <a:p>
              <a:endParaRPr lang="ru-RU" sz="1800" dirty="0"/>
            </a:p>
          </p:txBody>
        </p:sp>
        <p:sp>
          <p:nvSpPr>
            <p:cNvPr id="13" name="Freeform: Shape 12"/>
            <p:cNvSpPr/>
            <p:nvPr/>
          </p:nvSpPr>
          <p:spPr>
            <a:xfrm>
              <a:off x="4178300" y="-12700"/>
              <a:ext cx="7289800" cy="6883400"/>
            </a:xfrm>
            <a:custGeom>
              <a:avLst/>
              <a:gdLst>
                <a:gd name="connsiteX0" fmla="*/ 5063490 w 7289800"/>
                <a:gd name="connsiteY0" fmla="*/ 12700 h 6883400"/>
                <a:gd name="connsiteX1" fmla="*/ 2499360 w 7289800"/>
                <a:gd name="connsiteY1" fmla="*/ 6870700 h 6883400"/>
                <a:gd name="connsiteX2" fmla="*/ 4721860 w 7289800"/>
                <a:gd name="connsiteY2" fmla="*/ 6870700 h 6883400"/>
                <a:gd name="connsiteX3" fmla="*/ 7285990 w 7289800"/>
                <a:gd name="connsiteY3" fmla="*/ 12700 h 6883400"/>
                <a:gd name="connsiteX4" fmla="*/ 5063490 w 7289800"/>
                <a:gd name="connsiteY4" fmla="*/ 12700 h 6883400"/>
                <a:gd name="connsiteX5" fmla="*/ 12700 w 7289800"/>
                <a:gd name="connsiteY5" fmla="*/ 6870700 h 6883400"/>
                <a:gd name="connsiteX6" fmla="*/ 2235200 w 7289800"/>
                <a:gd name="connsiteY6" fmla="*/ 6870700 h 6883400"/>
                <a:gd name="connsiteX7" fmla="*/ 4799331 w 7289800"/>
                <a:gd name="connsiteY7" fmla="*/ 12700 h 6883400"/>
                <a:gd name="connsiteX8" fmla="*/ 2576830 w 7289800"/>
                <a:gd name="connsiteY8" fmla="*/ 12700 h 6883400"/>
                <a:gd name="connsiteX9" fmla="*/ 12700 w 7289800"/>
                <a:gd name="connsiteY9" fmla="*/ 6870700 h 688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89800" h="6883400">
                  <a:moveTo>
                    <a:pt x="5063490" y="12700"/>
                  </a:moveTo>
                  <a:lnTo>
                    <a:pt x="2499360" y="6870700"/>
                  </a:lnTo>
                  <a:lnTo>
                    <a:pt x="4721860" y="6870700"/>
                  </a:lnTo>
                  <a:lnTo>
                    <a:pt x="7285990" y="12700"/>
                  </a:lnTo>
                  <a:lnTo>
                    <a:pt x="5063490" y="12700"/>
                  </a:lnTo>
                  <a:close/>
                  <a:moveTo>
                    <a:pt x="12700" y="6870700"/>
                  </a:moveTo>
                  <a:lnTo>
                    <a:pt x="2235200" y="6870700"/>
                  </a:lnTo>
                  <a:lnTo>
                    <a:pt x="4799331" y="12700"/>
                  </a:lnTo>
                  <a:lnTo>
                    <a:pt x="2576830" y="12700"/>
                  </a:lnTo>
                  <a:lnTo>
                    <a:pt x="12700" y="6870700"/>
                  </a:lnTo>
                  <a:close/>
                </a:path>
              </a:pathLst>
            </a:custGeom>
            <a:solidFill>
              <a:schemeClr val="bg2">
                <a:alpha val="15000"/>
              </a:schemeClr>
            </a:solidFill>
            <a:ln w="12700" cap="flat">
              <a:noFill/>
              <a:prstDash val="solid"/>
              <a:miter/>
            </a:ln>
          </p:spPr>
          <p:txBody>
            <a:bodyPr rtlCol="0" anchor="ctr"/>
            <a:lstStyle/>
            <a:p>
              <a:endParaRPr lang="ru-RU" sz="1800" dirty="0"/>
            </a:p>
          </p:txBody>
        </p:sp>
      </p:grpSp>
      <p:sp>
        <p:nvSpPr>
          <p:cNvPr id="3" name="Slide Number Placeholder 2"/>
          <p:cNvSpPr>
            <a:spLocks noGrp="1"/>
          </p:cNvSpPr>
          <p:nvPr>
            <p:ph type="sldNum" sz="quarter" idx="10"/>
          </p:nvPr>
        </p:nvSpPr>
        <p:spPr/>
        <p:txBody>
          <a:bodyPr/>
          <a:lstStyle/>
          <a:p>
            <a:fld id="{D495E168-DA5E-4888-8D8A-92B118324C14}" type="slidenum">
              <a:rPr lang="ru-RU" smtClean="0"/>
            </a:fld>
            <a:endParaRPr lang="ru-RU" dirty="0"/>
          </a:p>
        </p:txBody>
      </p:sp>
      <p:sp>
        <p:nvSpPr>
          <p:cNvPr id="20" name="Graphic 4"/>
          <p:cNvSpPr/>
          <p:nvPr userDrawn="1"/>
        </p:nvSpPr>
        <p:spPr>
          <a:xfrm>
            <a:off x="11292631" y="6103003"/>
            <a:ext cx="910800" cy="144000"/>
          </a:xfrm>
          <a:custGeom>
            <a:avLst/>
            <a:gdLst>
              <a:gd name="connsiteX0" fmla="*/ 689134 w 695325"/>
              <a:gd name="connsiteY0" fmla="*/ 7144 h 114300"/>
              <a:gd name="connsiteX1" fmla="*/ 689134 w 695325"/>
              <a:gd name="connsiteY1" fmla="*/ 115729 h 114300"/>
              <a:gd name="connsiteX2" fmla="*/ 78581 w 695325"/>
              <a:gd name="connsiteY2" fmla="*/ 115729 h 114300"/>
              <a:gd name="connsiteX3" fmla="*/ 7144 w 695325"/>
              <a:gd name="connsiteY3" fmla="*/ 7144 h 114300"/>
            </a:gdLst>
            <a:ahLst/>
            <a:cxnLst>
              <a:cxn ang="0">
                <a:pos x="connsiteX0" y="connsiteY0"/>
              </a:cxn>
              <a:cxn ang="0">
                <a:pos x="connsiteX1" y="connsiteY1"/>
              </a:cxn>
              <a:cxn ang="0">
                <a:pos x="connsiteX2" y="connsiteY2"/>
              </a:cxn>
              <a:cxn ang="0">
                <a:pos x="connsiteX3" y="connsiteY3"/>
              </a:cxn>
            </a:cxnLst>
            <a:rect l="l" t="t" r="r" b="b"/>
            <a:pathLst>
              <a:path w="695325" h="114300">
                <a:moveTo>
                  <a:pt x="689134" y="7144"/>
                </a:moveTo>
                <a:lnTo>
                  <a:pt x="689134" y="115729"/>
                </a:lnTo>
                <a:lnTo>
                  <a:pt x="78581" y="115729"/>
                </a:lnTo>
                <a:lnTo>
                  <a:pt x="7144" y="7144"/>
                </a:lnTo>
                <a:close/>
              </a:path>
            </a:pathLst>
          </a:custGeom>
          <a:solidFill>
            <a:schemeClr val="bg2"/>
          </a:solidFill>
          <a:ln w="9525" cap="flat">
            <a:noFill/>
            <a:prstDash val="solid"/>
            <a:miter/>
          </a:ln>
        </p:spPr>
        <p:txBody>
          <a:bodyPr rtlCol="0" anchor="ctr"/>
          <a:lstStyle/>
          <a:p>
            <a:endParaRPr lang="ru-RU" sz="1800" dirty="0"/>
          </a:p>
        </p:txBody>
      </p:sp>
      <p:sp>
        <p:nvSpPr>
          <p:cNvPr id="14" name="Graphic 15"/>
          <p:cNvSpPr/>
          <p:nvPr userDrawn="1"/>
        </p:nvSpPr>
        <p:spPr>
          <a:xfrm>
            <a:off x="-11175" y="1947672"/>
            <a:ext cx="5274000" cy="73100"/>
          </a:xfrm>
          <a:custGeom>
            <a:avLst/>
            <a:gdLst>
              <a:gd name="connsiteX0" fmla="*/ 9138 w 5056083"/>
              <a:gd name="connsiteY0" fmla="*/ 9137 h 73099"/>
              <a:gd name="connsiteX1" fmla="*/ 9138 w 5056083"/>
              <a:gd name="connsiteY1" fmla="*/ 67617 h 73099"/>
              <a:gd name="connsiteX2" fmla="*/ 5018925 w 5056083"/>
              <a:gd name="connsiteY2" fmla="*/ 67617 h 73099"/>
              <a:gd name="connsiteX3" fmla="*/ 5057911 w 5056083"/>
              <a:gd name="connsiteY3" fmla="*/ 9137 h 73099"/>
            </a:gdLst>
            <a:ahLst/>
            <a:cxnLst>
              <a:cxn ang="0">
                <a:pos x="connsiteX0" y="connsiteY0"/>
              </a:cxn>
              <a:cxn ang="0">
                <a:pos x="connsiteX1" y="connsiteY1"/>
              </a:cxn>
              <a:cxn ang="0">
                <a:pos x="connsiteX2" y="connsiteY2"/>
              </a:cxn>
              <a:cxn ang="0">
                <a:pos x="connsiteX3" y="connsiteY3"/>
              </a:cxn>
            </a:cxnLst>
            <a:rect l="l" t="t" r="r" b="b"/>
            <a:pathLst>
              <a:path w="5056083" h="73099">
                <a:moveTo>
                  <a:pt x="9138" y="9137"/>
                </a:moveTo>
                <a:lnTo>
                  <a:pt x="9138" y="67617"/>
                </a:lnTo>
                <a:lnTo>
                  <a:pt x="5018925" y="67617"/>
                </a:lnTo>
                <a:lnTo>
                  <a:pt x="5057911" y="9137"/>
                </a:lnTo>
                <a:close/>
              </a:path>
            </a:pathLst>
          </a:custGeom>
          <a:solidFill>
            <a:schemeClr val="bg2">
              <a:alpha val="70000"/>
            </a:schemeClr>
          </a:solidFill>
          <a:ln w="9525" cap="flat">
            <a:noFill/>
            <a:prstDash val="solid"/>
            <a:miter/>
          </a:ln>
        </p:spPr>
        <p:txBody>
          <a:bodyPr rtlCol="0" anchor="ctr"/>
          <a:lstStyle/>
          <a:p>
            <a:endParaRPr lang="ru-RU" sz="1800" dirty="0"/>
          </a:p>
        </p:txBody>
      </p:sp>
      <p:sp>
        <p:nvSpPr>
          <p:cNvPr id="2" name="Title 1"/>
          <p:cNvSpPr>
            <a:spLocks noGrp="1"/>
          </p:cNvSpPr>
          <p:nvPr>
            <p:ph type="title"/>
          </p:nvPr>
        </p:nvSpPr>
        <p:spPr/>
        <p:txBody>
          <a:bodyPr anchor="b"/>
          <a:lstStyle/>
          <a:p>
            <a:r>
              <a:rPr lang="en-US"/>
              <a:t>Click to edit Master title style</a:t>
            </a:r>
            <a:endParaRPr lang="en-US"/>
          </a:p>
        </p:txBody>
      </p:sp>
      <p:sp>
        <p:nvSpPr>
          <p:cNvPr id="15" name="Text Placeholder 2"/>
          <p:cNvSpPr>
            <a:spLocks noGrp="1"/>
          </p:cNvSpPr>
          <p:nvPr>
            <p:ph type="body" idx="1"/>
          </p:nvPr>
        </p:nvSpPr>
        <p:spPr>
          <a:xfrm>
            <a:off x="839789" y="2068513"/>
            <a:ext cx="5157787" cy="436562"/>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16" name="Content Placeholder 3"/>
          <p:cNvSpPr>
            <a:spLocks noGrp="1"/>
          </p:cNvSpPr>
          <p:nvPr>
            <p:ph sz="half" idx="2"/>
          </p:nvPr>
        </p:nvSpPr>
        <p:spPr>
          <a:xfrm>
            <a:off x="839789" y="2505075"/>
            <a:ext cx="5157787" cy="3684588"/>
          </a:xfrm>
        </p:spPr>
        <p:txBody>
          <a:bodyPr>
            <a:normAutofit/>
          </a:bodyPr>
          <a:lstStyle>
            <a:lvl1pPr>
              <a:defRPr sz="2000">
                <a:solidFill>
                  <a:schemeClr val="bg1"/>
                </a:solidFill>
              </a:defRPr>
            </a:lvl1pPr>
            <a:lvl2pPr>
              <a:defRPr sz="1800">
                <a:solidFill>
                  <a:schemeClr val="bg1"/>
                </a:solidFill>
              </a:defRPr>
            </a:lvl2pPr>
            <a:lvl3pPr>
              <a:defRPr sz="1600">
                <a:solidFill>
                  <a:schemeClr val="bg1"/>
                </a:solidFill>
              </a:defRPr>
            </a:lvl3pPr>
            <a:lvl4pPr>
              <a:defRPr sz="1400">
                <a:solidFill>
                  <a:schemeClr val="bg1"/>
                </a:solidFill>
              </a:defRPr>
            </a:lvl4pPr>
            <a:lvl5pPr>
              <a:defRPr sz="1400">
                <a:solidFill>
                  <a:schemeClr val="bg1"/>
                </a:solidFill>
              </a:defRPr>
            </a:lvl5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17" name="Text Placeholder 4"/>
          <p:cNvSpPr>
            <a:spLocks noGrp="1"/>
          </p:cNvSpPr>
          <p:nvPr>
            <p:ph type="body" sz="quarter" idx="3"/>
          </p:nvPr>
        </p:nvSpPr>
        <p:spPr>
          <a:xfrm>
            <a:off x="6172201" y="2068513"/>
            <a:ext cx="5183188" cy="436563"/>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18" name="Content Placeholder 5"/>
          <p:cNvSpPr>
            <a:spLocks noGrp="1"/>
          </p:cNvSpPr>
          <p:nvPr>
            <p:ph sz="quarter" idx="4"/>
          </p:nvPr>
        </p:nvSpPr>
        <p:spPr>
          <a:xfrm>
            <a:off x="6172201" y="2505075"/>
            <a:ext cx="5183188" cy="3684588"/>
          </a:xfrm>
        </p:spPr>
        <p:txBody>
          <a:bodyPr>
            <a:normAutofit/>
          </a:bodyPr>
          <a:lstStyle>
            <a:lvl1pPr>
              <a:defRPr sz="2000">
                <a:solidFill>
                  <a:schemeClr val="bg1"/>
                </a:solidFill>
              </a:defRPr>
            </a:lvl1pPr>
            <a:lvl2pPr>
              <a:defRPr sz="1800">
                <a:solidFill>
                  <a:schemeClr val="bg1"/>
                </a:solidFill>
              </a:defRPr>
            </a:lvl2pPr>
            <a:lvl3pPr>
              <a:defRPr sz="1600">
                <a:solidFill>
                  <a:schemeClr val="bg1"/>
                </a:solidFill>
              </a:defRPr>
            </a:lvl3pPr>
            <a:lvl4pPr>
              <a:defRPr sz="1400">
                <a:solidFill>
                  <a:schemeClr val="bg1"/>
                </a:solidFill>
              </a:defRPr>
            </a:lvl4pPr>
            <a:lvl5pPr>
              <a:defRPr sz="1400">
                <a:solidFill>
                  <a:schemeClr val="bg1"/>
                </a:solidFill>
              </a:defRPr>
            </a:lvl5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grpSp>
        <p:nvGrpSpPr>
          <p:cNvPr id="11" name="Graphic 1"/>
          <p:cNvGrpSpPr/>
          <p:nvPr userDrawn="1"/>
        </p:nvGrpSpPr>
        <p:grpSpPr>
          <a:xfrm>
            <a:off x="0" y="0"/>
            <a:ext cx="12192000" cy="6858000"/>
            <a:chOff x="0" y="0"/>
            <a:chExt cx="12192000" cy="6858000"/>
          </a:xfrm>
        </p:grpSpPr>
        <p:sp>
          <p:nvSpPr>
            <p:cNvPr id="12" name="Freeform: Shape 11"/>
            <p:cNvSpPr/>
            <p:nvPr/>
          </p:nvSpPr>
          <p:spPr>
            <a:xfrm>
              <a:off x="-12700" y="-12700"/>
              <a:ext cx="12217400" cy="6883400"/>
            </a:xfrm>
            <a:custGeom>
              <a:avLst/>
              <a:gdLst>
                <a:gd name="connsiteX0" fmla="*/ 12700 w 12217400"/>
                <a:gd name="connsiteY0" fmla="*/ 12700 h 6883400"/>
                <a:gd name="connsiteX1" fmla="*/ 12700 w 12217400"/>
                <a:gd name="connsiteY1" fmla="*/ 6870700 h 6883400"/>
                <a:gd name="connsiteX2" fmla="*/ 12205970 w 12217400"/>
                <a:gd name="connsiteY2" fmla="*/ 6870700 h 6883400"/>
                <a:gd name="connsiteX3" fmla="*/ 12205970 w 12217400"/>
                <a:gd name="connsiteY3" fmla="*/ 12700 h 6883400"/>
                <a:gd name="connsiteX4" fmla="*/ 12700 w 12217400"/>
                <a:gd name="connsiteY4" fmla="*/ 12700 h 6883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7400" h="6883400">
                  <a:moveTo>
                    <a:pt x="12700" y="12700"/>
                  </a:moveTo>
                  <a:lnTo>
                    <a:pt x="12700" y="6870700"/>
                  </a:lnTo>
                  <a:lnTo>
                    <a:pt x="12205970" y="6870700"/>
                  </a:lnTo>
                  <a:lnTo>
                    <a:pt x="12205970" y="12700"/>
                  </a:lnTo>
                  <a:lnTo>
                    <a:pt x="12700" y="12700"/>
                  </a:lnTo>
                  <a:close/>
                </a:path>
              </a:pathLst>
            </a:custGeom>
            <a:solidFill>
              <a:schemeClr val="accent6"/>
            </a:solidFill>
            <a:ln w="12700" cap="flat">
              <a:noFill/>
              <a:prstDash val="solid"/>
              <a:miter/>
            </a:ln>
          </p:spPr>
          <p:txBody>
            <a:bodyPr rtlCol="0" anchor="ctr"/>
            <a:lstStyle/>
            <a:p>
              <a:endParaRPr lang="ru-RU" sz="1800" dirty="0"/>
            </a:p>
          </p:txBody>
        </p:sp>
        <p:sp>
          <p:nvSpPr>
            <p:cNvPr id="13" name="Freeform: Shape 12"/>
            <p:cNvSpPr/>
            <p:nvPr/>
          </p:nvSpPr>
          <p:spPr>
            <a:xfrm>
              <a:off x="4178300" y="-12700"/>
              <a:ext cx="7289800" cy="6883400"/>
            </a:xfrm>
            <a:custGeom>
              <a:avLst/>
              <a:gdLst>
                <a:gd name="connsiteX0" fmla="*/ 5063490 w 7289800"/>
                <a:gd name="connsiteY0" fmla="*/ 12700 h 6883400"/>
                <a:gd name="connsiteX1" fmla="*/ 2499360 w 7289800"/>
                <a:gd name="connsiteY1" fmla="*/ 6870700 h 6883400"/>
                <a:gd name="connsiteX2" fmla="*/ 4721860 w 7289800"/>
                <a:gd name="connsiteY2" fmla="*/ 6870700 h 6883400"/>
                <a:gd name="connsiteX3" fmla="*/ 7285990 w 7289800"/>
                <a:gd name="connsiteY3" fmla="*/ 12700 h 6883400"/>
                <a:gd name="connsiteX4" fmla="*/ 5063490 w 7289800"/>
                <a:gd name="connsiteY4" fmla="*/ 12700 h 6883400"/>
                <a:gd name="connsiteX5" fmla="*/ 12700 w 7289800"/>
                <a:gd name="connsiteY5" fmla="*/ 6870700 h 6883400"/>
                <a:gd name="connsiteX6" fmla="*/ 2235200 w 7289800"/>
                <a:gd name="connsiteY6" fmla="*/ 6870700 h 6883400"/>
                <a:gd name="connsiteX7" fmla="*/ 4799331 w 7289800"/>
                <a:gd name="connsiteY7" fmla="*/ 12700 h 6883400"/>
                <a:gd name="connsiteX8" fmla="*/ 2576830 w 7289800"/>
                <a:gd name="connsiteY8" fmla="*/ 12700 h 6883400"/>
                <a:gd name="connsiteX9" fmla="*/ 12700 w 7289800"/>
                <a:gd name="connsiteY9" fmla="*/ 6870700 h 688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89800" h="6883400">
                  <a:moveTo>
                    <a:pt x="5063490" y="12700"/>
                  </a:moveTo>
                  <a:lnTo>
                    <a:pt x="2499360" y="6870700"/>
                  </a:lnTo>
                  <a:lnTo>
                    <a:pt x="4721860" y="6870700"/>
                  </a:lnTo>
                  <a:lnTo>
                    <a:pt x="7285990" y="12700"/>
                  </a:lnTo>
                  <a:lnTo>
                    <a:pt x="5063490" y="12700"/>
                  </a:lnTo>
                  <a:close/>
                  <a:moveTo>
                    <a:pt x="12700" y="6870700"/>
                  </a:moveTo>
                  <a:lnTo>
                    <a:pt x="2235200" y="6870700"/>
                  </a:lnTo>
                  <a:lnTo>
                    <a:pt x="4799331" y="12700"/>
                  </a:lnTo>
                  <a:lnTo>
                    <a:pt x="2576830" y="12700"/>
                  </a:lnTo>
                  <a:lnTo>
                    <a:pt x="12700" y="6870700"/>
                  </a:lnTo>
                  <a:close/>
                </a:path>
              </a:pathLst>
            </a:custGeom>
            <a:solidFill>
              <a:schemeClr val="bg2">
                <a:alpha val="15000"/>
              </a:schemeClr>
            </a:solidFill>
            <a:ln w="12700" cap="flat">
              <a:noFill/>
              <a:prstDash val="solid"/>
              <a:miter/>
            </a:ln>
          </p:spPr>
          <p:txBody>
            <a:bodyPr rtlCol="0" anchor="ctr"/>
            <a:lstStyle/>
            <a:p>
              <a:endParaRPr lang="ru-RU" sz="1800" dirty="0"/>
            </a:p>
          </p:txBody>
        </p:sp>
      </p:grpSp>
      <p:sp>
        <p:nvSpPr>
          <p:cNvPr id="3" name="Slide Number Placeholder 2"/>
          <p:cNvSpPr>
            <a:spLocks noGrp="1"/>
          </p:cNvSpPr>
          <p:nvPr>
            <p:ph type="sldNum" sz="quarter" idx="10"/>
          </p:nvPr>
        </p:nvSpPr>
        <p:spPr/>
        <p:txBody>
          <a:bodyPr/>
          <a:lstStyle/>
          <a:p>
            <a:fld id="{D495E168-DA5E-4888-8D8A-92B118324C14}" type="slidenum">
              <a:rPr lang="ru-RU" smtClean="0"/>
            </a:fld>
            <a:endParaRPr lang="ru-RU" dirty="0"/>
          </a:p>
        </p:txBody>
      </p:sp>
      <p:sp>
        <p:nvSpPr>
          <p:cNvPr id="20" name="Graphic 4"/>
          <p:cNvSpPr/>
          <p:nvPr userDrawn="1"/>
        </p:nvSpPr>
        <p:spPr>
          <a:xfrm>
            <a:off x="11292631" y="6103003"/>
            <a:ext cx="910800" cy="144000"/>
          </a:xfrm>
          <a:custGeom>
            <a:avLst/>
            <a:gdLst>
              <a:gd name="connsiteX0" fmla="*/ 689134 w 695325"/>
              <a:gd name="connsiteY0" fmla="*/ 7144 h 114300"/>
              <a:gd name="connsiteX1" fmla="*/ 689134 w 695325"/>
              <a:gd name="connsiteY1" fmla="*/ 115729 h 114300"/>
              <a:gd name="connsiteX2" fmla="*/ 78581 w 695325"/>
              <a:gd name="connsiteY2" fmla="*/ 115729 h 114300"/>
              <a:gd name="connsiteX3" fmla="*/ 7144 w 695325"/>
              <a:gd name="connsiteY3" fmla="*/ 7144 h 114300"/>
            </a:gdLst>
            <a:ahLst/>
            <a:cxnLst>
              <a:cxn ang="0">
                <a:pos x="connsiteX0" y="connsiteY0"/>
              </a:cxn>
              <a:cxn ang="0">
                <a:pos x="connsiteX1" y="connsiteY1"/>
              </a:cxn>
              <a:cxn ang="0">
                <a:pos x="connsiteX2" y="connsiteY2"/>
              </a:cxn>
              <a:cxn ang="0">
                <a:pos x="connsiteX3" y="connsiteY3"/>
              </a:cxn>
            </a:cxnLst>
            <a:rect l="l" t="t" r="r" b="b"/>
            <a:pathLst>
              <a:path w="695325" h="114300">
                <a:moveTo>
                  <a:pt x="689134" y="7144"/>
                </a:moveTo>
                <a:lnTo>
                  <a:pt x="689134" y="115729"/>
                </a:lnTo>
                <a:lnTo>
                  <a:pt x="78581" y="115729"/>
                </a:lnTo>
                <a:lnTo>
                  <a:pt x="7144" y="7144"/>
                </a:lnTo>
                <a:close/>
              </a:path>
            </a:pathLst>
          </a:custGeom>
          <a:solidFill>
            <a:schemeClr val="bg2"/>
          </a:solidFill>
          <a:ln w="9525" cap="flat">
            <a:noFill/>
            <a:prstDash val="solid"/>
            <a:miter/>
          </a:ln>
        </p:spPr>
        <p:txBody>
          <a:bodyPr rtlCol="0" anchor="ctr"/>
          <a:lstStyle/>
          <a:p>
            <a:endParaRPr lang="ru-RU" sz="1800" dirty="0"/>
          </a:p>
        </p:txBody>
      </p:sp>
      <p:sp>
        <p:nvSpPr>
          <p:cNvPr id="7" name="Title 1"/>
          <p:cNvSpPr>
            <a:spLocks noGrp="1"/>
          </p:cNvSpPr>
          <p:nvPr>
            <p:ph type="title"/>
          </p:nvPr>
        </p:nvSpPr>
        <p:spPr>
          <a:xfrm>
            <a:off x="839788" y="457200"/>
            <a:ext cx="3932237" cy="1345096"/>
          </a:xfrm>
        </p:spPr>
        <p:txBody>
          <a:bodyPr anchor="b"/>
          <a:lstStyle>
            <a:lvl1pPr>
              <a:defRPr sz="3200"/>
            </a:lvl1pPr>
          </a:lstStyle>
          <a:p>
            <a:r>
              <a:rPr lang="en-US"/>
              <a:t>Click to edit Master title style</a:t>
            </a:r>
            <a:endParaRPr lang="en-US"/>
          </a:p>
        </p:txBody>
      </p:sp>
      <p:sp>
        <p:nvSpPr>
          <p:cNvPr id="8" name="Text Placeholder 3"/>
          <p:cNvSpPr>
            <a:spLocks noGrp="1"/>
          </p:cNvSpPr>
          <p:nvPr>
            <p:ph type="body" sz="half" idx="2"/>
          </p:nvPr>
        </p:nvSpPr>
        <p:spPr>
          <a:xfrm>
            <a:off x="839788" y="2166148"/>
            <a:ext cx="3932237" cy="370284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endParaRPr lang="en-US"/>
          </a:p>
        </p:txBody>
      </p:sp>
      <p:sp>
        <p:nvSpPr>
          <p:cNvPr id="9" name="Content Placeholder 2"/>
          <p:cNvSpPr>
            <a:spLocks noGrp="1"/>
          </p:cNvSpPr>
          <p:nvPr>
            <p:ph idx="1"/>
          </p:nvPr>
        </p:nvSpPr>
        <p:spPr>
          <a:xfrm>
            <a:off x="5183188" y="457201"/>
            <a:ext cx="6172200" cy="5403850"/>
          </a:xfrm>
        </p:spPr>
        <p:txBody>
          <a:bodyPr/>
          <a:lstStyle>
            <a:lvl1pPr>
              <a:defRPr sz="3200">
                <a:solidFill>
                  <a:schemeClr val="bg1"/>
                </a:solidFill>
              </a:defRPr>
            </a:lvl1pPr>
            <a:lvl2pPr>
              <a:defRPr sz="2800">
                <a:solidFill>
                  <a:schemeClr val="bg1"/>
                </a:solidFill>
              </a:defRPr>
            </a:lvl2pPr>
            <a:lvl3pPr>
              <a:defRPr sz="2400">
                <a:solidFill>
                  <a:schemeClr val="bg1"/>
                </a:solidFill>
              </a:defRPr>
            </a:lvl3pPr>
            <a:lvl4pPr>
              <a:defRPr sz="2000">
                <a:solidFill>
                  <a:schemeClr val="bg1"/>
                </a:solidFill>
              </a:defRPr>
            </a:lvl4pPr>
            <a:lvl5pPr>
              <a:defRPr sz="2000">
                <a:solidFill>
                  <a:schemeClr val="bg1"/>
                </a:solidFill>
              </a:defRPr>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10" name="Graphic 15"/>
          <p:cNvSpPr/>
          <p:nvPr userDrawn="1"/>
        </p:nvSpPr>
        <p:spPr>
          <a:xfrm>
            <a:off x="-11175" y="1947672"/>
            <a:ext cx="4937760" cy="73100"/>
          </a:xfrm>
          <a:custGeom>
            <a:avLst/>
            <a:gdLst>
              <a:gd name="connsiteX0" fmla="*/ 9138 w 5056083"/>
              <a:gd name="connsiteY0" fmla="*/ 9137 h 73099"/>
              <a:gd name="connsiteX1" fmla="*/ 9138 w 5056083"/>
              <a:gd name="connsiteY1" fmla="*/ 67617 h 73099"/>
              <a:gd name="connsiteX2" fmla="*/ 5018925 w 5056083"/>
              <a:gd name="connsiteY2" fmla="*/ 67617 h 73099"/>
              <a:gd name="connsiteX3" fmla="*/ 5057911 w 5056083"/>
              <a:gd name="connsiteY3" fmla="*/ 9137 h 73099"/>
            </a:gdLst>
            <a:ahLst/>
            <a:cxnLst>
              <a:cxn ang="0">
                <a:pos x="connsiteX0" y="connsiteY0"/>
              </a:cxn>
              <a:cxn ang="0">
                <a:pos x="connsiteX1" y="connsiteY1"/>
              </a:cxn>
              <a:cxn ang="0">
                <a:pos x="connsiteX2" y="connsiteY2"/>
              </a:cxn>
              <a:cxn ang="0">
                <a:pos x="connsiteX3" y="connsiteY3"/>
              </a:cxn>
            </a:cxnLst>
            <a:rect l="l" t="t" r="r" b="b"/>
            <a:pathLst>
              <a:path w="5056083" h="73099">
                <a:moveTo>
                  <a:pt x="9138" y="9137"/>
                </a:moveTo>
                <a:lnTo>
                  <a:pt x="9138" y="67617"/>
                </a:lnTo>
                <a:lnTo>
                  <a:pt x="5018925" y="67617"/>
                </a:lnTo>
                <a:lnTo>
                  <a:pt x="5057911" y="9137"/>
                </a:lnTo>
                <a:close/>
              </a:path>
            </a:pathLst>
          </a:custGeom>
          <a:solidFill>
            <a:schemeClr val="bg2">
              <a:alpha val="70000"/>
            </a:schemeClr>
          </a:solidFill>
          <a:ln w="9525" cap="flat">
            <a:noFill/>
            <a:prstDash val="solid"/>
            <a:miter/>
          </a:ln>
        </p:spPr>
        <p:txBody>
          <a:bodyPr rtlCol="0" anchor="ctr"/>
          <a:lstStyle/>
          <a:p>
            <a:endParaRPr lang="ru-RU" sz="1800" dirty="0"/>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495E168-DA5E-4888-8D8A-92B118324C14}" type="slidenum">
              <a:rPr lang="ru-RU" smtClean="0"/>
            </a:fld>
            <a:endParaRPr lang="ru-RU" dirty="0"/>
          </a:p>
        </p:txBody>
      </p:sp>
      <p:sp>
        <p:nvSpPr>
          <p:cNvPr id="26" name="Graphic 4"/>
          <p:cNvSpPr/>
          <p:nvPr/>
        </p:nvSpPr>
        <p:spPr>
          <a:xfrm>
            <a:off x="11292631" y="6103003"/>
            <a:ext cx="910800" cy="144000"/>
          </a:xfrm>
          <a:custGeom>
            <a:avLst/>
            <a:gdLst>
              <a:gd name="connsiteX0" fmla="*/ 689134 w 695325"/>
              <a:gd name="connsiteY0" fmla="*/ 7144 h 114300"/>
              <a:gd name="connsiteX1" fmla="*/ 689134 w 695325"/>
              <a:gd name="connsiteY1" fmla="*/ 115729 h 114300"/>
              <a:gd name="connsiteX2" fmla="*/ 78581 w 695325"/>
              <a:gd name="connsiteY2" fmla="*/ 115729 h 114300"/>
              <a:gd name="connsiteX3" fmla="*/ 7144 w 695325"/>
              <a:gd name="connsiteY3" fmla="*/ 7144 h 114300"/>
            </a:gdLst>
            <a:ahLst/>
            <a:cxnLst>
              <a:cxn ang="0">
                <a:pos x="connsiteX0" y="connsiteY0"/>
              </a:cxn>
              <a:cxn ang="0">
                <a:pos x="connsiteX1" y="connsiteY1"/>
              </a:cxn>
              <a:cxn ang="0">
                <a:pos x="connsiteX2" y="connsiteY2"/>
              </a:cxn>
              <a:cxn ang="0">
                <a:pos x="connsiteX3" y="connsiteY3"/>
              </a:cxn>
            </a:cxnLst>
            <a:rect l="l" t="t" r="r" b="b"/>
            <a:pathLst>
              <a:path w="695325" h="114300">
                <a:moveTo>
                  <a:pt x="689134" y="7144"/>
                </a:moveTo>
                <a:lnTo>
                  <a:pt x="689134" y="115729"/>
                </a:lnTo>
                <a:lnTo>
                  <a:pt x="78581" y="115729"/>
                </a:lnTo>
                <a:lnTo>
                  <a:pt x="7144" y="7144"/>
                </a:lnTo>
                <a:close/>
              </a:path>
            </a:pathLst>
          </a:custGeom>
          <a:solidFill>
            <a:schemeClr val="bg2"/>
          </a:solidFill>
          <a:ln w="9525" cap="flat">
            <a:noFill/>
            <a:prstDash val="solid"/>
            <a:miter/>
          </a:ln>
        </p:spPr>
        <p:txBody>
          <a:bodyPr rtlCol="0" anchor="ctr"/>
          <a:lstStyle/>
          <a:p>
            <a:endParaRPr lang="ru-RU" sz="1800" dirty="0"/>
          </a:p>
        </p:txBody>
      </p:sp>
      <p:sp>
        <p:nvSpPr>
          <p:cNvPr id="11" name="Graphic 15"/>
          <p:cNvSpPr/>
          <p:nvPr userDrawn="1"/>
        </p:nvSpPr>
        <p:spPr>
          <a:xfrm>
            <a:off x="-11175" y="1947672"/>
            <a:ext cx="5274000" cy="73100"/>
          </a:xfrm>
          <a:custGeom>
            <a:avLst/>
            <a:gdLst>
              <a:gd name="connsiteX0" fmla="*/ 9138 w 5056083"/>
              <a:gd name="connsiteY0" fmla="*/ 9137 h 73099"/>
              <a:gd name="connsiteX1" fmla="*/ 9138 w 5056083"/>
              <a:gd name="connsiteY1" fmla="*/ 67617 h 73099"/>
              <a:gd name="connsiteX2" fmla="*/ 5018925 w 5056083"/>
              <a:gd name="connsiteY2" fmla="*/ 67617 h 73099"/>
              <a:gd name="connsiteX3" fmla="*/ 5057911 w 5056083"/>
              <a:gd name="connsiteY3" fmla="*/ 9137 h 73099"/>
            </a:gdLst>
            <a:ahLst/>
            <a:cxnLst>
              <a:cxn ang="0">
                <a:pos x="connsiteX0" y="connsiteY0"/>
              </a:cxn>
              <a:cxn ang="0">
                <a:pos x="connsiteX1" y="connsiteY1"/>
              </a:cxn>
              <a:cxn ang="0">
                <a:pos x="connsiteX2" y="connsiteY2"/>
              </a:cxn>
              <a:cxn ang="0">
                <a:pos x="connsiteX3" y="connsiteY3"/>
              </a:cxn>
            </a:cxnLst>
            <a:rect l="l" t="t" r="r" b="b"/>
            <a:pathLst>
              <a:path w="5056083" h="73099">
                <a:moveTo>
                  <a:pt x="9138" y="9137"/>
                </a:moveTo>
                <a:lnTo>
                  <a:pt x="9138" y="67617"/>
                </a:lnTo>
                <a:lnTo>
                  <a:pt x="5018925" y="67617"/>
                </a:lnTo>
                <a:lnTo>
                  <a:pt x="5057911" y="9137"/>
                </a:lnTo>
                <a:close/>
              </a:path>
            </a:pathLst>
          </a:custGeom>
          <a:solidFill>
            <a:schemeClr val="bg2">
              <a:alpha val="70000"/>
            </a:schemeClr>
          </a:solidFill>
          <a:ln w="9525" cap="flat">
            <a:noFill/>
            <a:prstDash val="solid"/>
            <a:miter/>
          </a:ln>
        </p:spPr>
        <p:txBody>
          <a:bodyPr rtlCol="0" anchor="ctr"/>
          <a:lstStyle/>
          <a:p>
            <a:endParaRPr lang="ru-RU" sz="1800" dirty="0"/>
          </a:p>
        </p:txBody>
      </p:sp>
      <p:sp>
        <p:nvSpPr>
          <p:cNvPr id="9" name="Title 1"/>
          <p:cNvSpPr>
            <a:spLocks noGrp="1"/>
          </p:cNvSpPr>
          <p:nvPr>
            <p:ph type="title"/>
          </p:nvPr>
        </p:nvSpPr>
        <p:spPr>
          <a:xfrm>
            <a:off x="839788" y="457200"/>
            <a:ext cx="3932237" cy="1380744"/>
          </a:xfrm>
        </p:spPr>
        <p:txBody>
          <a:bodyPr anchor="b"/>
          <a:lstStyle>
            <a:lvl1pPr>
              <a:defRPr sz="3200"/>
            </a:lvl1pPr>
          </a:lstStyle>
          <a:p>
            <a:r>
              <a:rPr lang="en-US"/>
              <a:t>Click to edit Master title style</a:t>
            </a:r>
            <a:endParaRPr lang="en-US" dirty="0"/>
          </a:p>
        </p:txBody>
      </p:sp>
      <p:sp>
        <p:nvSpPr>
          <p:cNvPr id="10" name="Text Placeholder 3"/>
          <p:cNvSpPr>
            <a:spLocks noGrp="1"/>
          </p:cNvSpPr>
          <p:nvPr>
            <p:ph type="body" sz="half" idx="2"/>
          </p:nvPr>
        </p:nvSpPr>
        <p:spPr>
          <a:xfrm>
            <a:off x="839788" y="2130500"/>
            <a:ext cx="3932237" cy="37384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endParaRPr lang="en-US"/>
          </a:p>
        </p:txBody>
      </p:sp>
      <p:sp>
        <p:nvSpPr>
          <p:cNvPr id="13" name="Picture Placeholder 12"/>
          <p:cNvSpPr>
            <a:spLocks noGrp="1"/>
          </p:cNvSpPr>
          <p:nvPr>
            <p:ph type="pic" idx="1"/>
          </p:nvPr>
        </p:nvSpPr>
        <p:spPr>
          <a:xfrm>
            <a:off x="5519739" y="2"/>
            <a:ext cx="6103620" cy="6857999"/>
          </a:xfrm>
          <a:custGeom>
            <a:avLst/>
            <a:gdLst>
              <a:gd name="connsiteX0" fmla="*/ 3914141 w 6103620"/>
              <a:gd name="connsiteY0" fmla="*/ 914400 h 6857999"/>
              <a:gd name="connsiteX1" fmla="*/ 6103620 w 6103620"/>
              <a:gd name="connsiteY1" fmla="*/ 914400 h 6857999"/>
              <a:gd name="connsiteX2" fmla="*/ 6103620 w 6103620"/>
              <a:gd name="connsiteY2" fmla="*/ 914404 h 6857999"/>
              <a:gd name="connsiteX3" fmla="*/ 4339591 w 6103620"/>
              <a:gd name="connsiteY3" fmla="*/ 6857999 h 6857999"/>
              <a:gd name="connsiteX4" fmla="*/ 2150113 w 6103620"/>
              <a:gd name="connsiteY4" fmla="*/ 6857999 h 6857999"/>
              <a:gd name="connsiteX5" fmla="*/ 1769111 w 6103620"/>
              <a:gd name="connsiteY5" fmla="*/ 0 h 6857999"/>
              <a:gd name="connsiteX6" fmla="*/ 3958591 w 6103620"/>
              <a:gd name="connsiteY6" fmla="*/ 0 h 6857999"/>
              <a:gd name="connsiteX7" fmla="*/ 2189480 w 6103620"/>
              <a:gd name="connsiteY7" fmla="*/ 5943601 h 6857999"/>
              <a:gd name="connsiteX8" fmla="*/ 0 w 6103620"/>
              <a:gd name="connsiteY8" fmla="*/ 5943601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103620" h="6857999">
                <a:moveTo>
                  <a:pt x="3914141" y="914400"/>
                </a:moveTo>
                <a:lnTo>
                  <a:pt x="6103620" y="914400"/>
                </a:lnTo>
                <a:lnTo>
                  <a:pt x="6103620" y="914404"/>
                </a:lnTo>
                <a:lnTo>
                  <a:pt x="4339591" y="6857999"/>
                </a:lnTo>
                <a:lnTo>
                  <a:pt x="2150113" y="6857999"/>
                </a:lnTo>
                <a:close/>
                <a:moveTo>
                  <a:pt x="1769111" y="0"/>
                </a:moveTo>
                <a:lnTo>
                  <a:pt x="3958591" y="0"/>
                </a:lnTo>
                <a:lnTo>
                  <a:pt x="2189480" y="5943601"/>
                </a:lnTo>
                <a:lnTo>
                  <a:pt x="0" y="5943601"/>
                </a:lnTo>
                <a:close/>
              </a:path>
            </a:pathLst>
          </a:custGeom>
          <a:solidFill>
            <a:schemeClr val="bg1">
              <a:lumMod val="65000"/>
            </a:schemeClr>
          </a:solidFill>
        </p:spPr>
        <p:txBody>
          <a:bodyPr wrap="square" anchor="ctr" anchorCtr="0">
            <a:noAutofit/>
          </a:bodyP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grpSp>
        <p:nvGrpSpPr>
          <p:cNvPr id="11" name="Graphic 1"/>
          <p:cNvGrpSpPr/>
          <p:nvPr userDrawn="1"/>
        </p:nvGrpSpPr>
        <p:grpSpPr>
          <a:xfrm>
            <a:off x="0" y="0"/>
            <a:ext cx="12192000" cy="6858000"/>
            <a:chOff x="0" y="0"/>
            <a:chExt cx="12192000" cy="6858000"/>
          </a:xfrm>
        </p:grpSpPr>
        <p:sp>
          <p:nvSpPr>
            <p:cNvPr id="12" name="Freeform: Shape 11"/>
            <p:cNvSpPr/>
            <p:nvPr/>
          </p:nvSpPr>
          <p:spPr>
            <a:xfrm>
              <a:off x="-12700" y="-12700"/>
              <a:ext cx="12217400" cy="6883400"/>
            </a:xfrm>
            <a:custGeom>
              <a:avLst/>
              <a:gdLst>
                <a:gd name="connsiteX0" fmla="*/ 12700 w 12217400"/>
                <a:gd name="connsiteY0" fmla="*/ 12700 h 6883400"/>
                <a:gd name="connsiteX1" fmla="*/ 12700 w 12217400"/>
                <a:gd name="connsiteY1" fmla="*/ 6870700 h 6883400"/>
                <a:gd name="connsiteX2" fmla="*/ 12205970 w 12217400"/>
                <a:gd name="connsiteY2" fmla="*/ 6870700 h 6883400"/>
                <a:gd name="connsiteX3" fmla="*/ 12205970 w 12217400"/>
                <a:gd name="connsiteY3" fmla="*/ 12700 h 6883400"/>
                <a:gd name="connsiteX4" fmla="*/ 12700 w 12217400"/>
                <a:gd name="connsiteY4" fmla="*/ 12700 h 6883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7400" h="6883400">
                  <a:moveTo>
                    <a:pt x="12700" y="12700"/>
                  </a:moveTo>
                  <a:lnTo>
                    <a:pt x="12700" y="6870700"/>
                  </a:lnTo>
                  <a:lnTo>
                    <a:pt x="12205970" y="6870700"/>
                  </a:lnTo>
                  <a:lnTo>
                    <a:pt x="12205970" y="12700"/>
                  </a:lnTo>
                  <a:lnTo>
                    <a:pt x="12700" y="12700"/>
                  </a:lnTo>
                  <a:close/>
                </a:path>
              </a:pathLst>
            </a:custGeom>
            <a:solidFill>
              <a:schemeClr val="accent6"/>
            </a:solidFill>
            <a:ln w="12700" cap="flat">
              <a:noFill/>
              <a:prstDash val="solid"/>
              <a:miter/>
            </a:ln>
          </p:spPr>
          <p:txBody>
            <a:bodyPr rtlCol="0" anchor="ctr"/>
            <a:lstStyle/>
            <a:p>
              <a:endParaRPr lang="ru-RU" sz="1800" dirty="0"/>
            </a:p>
          </p:txBody>
        </p:sp>
        <p:sp>
          <p:nvSpPr>
            <p:cNvPr id="13" name="Freeform: Shape 12"/>
            <p:cNvSpPr/>
            <p:nvPr/>
          </p:nvSpPr>
          <p:spPr>
            <a:xfrm>
              <a:off x="4178300" y="-12700"/>
              <a:ext cx="7289800" cy="6883400"/>
            </a:xfrm>
            <a:custGeom>
              <a:avLst/>
              <a:gdLst>
                <a:gd name="connsiteX0" fmla="*/ 5063490 w 7289800"/>
                <a:gd name="connsiteY0" fmla="*/ 12700 h 6883400"/>
                <a:gd name="connsiteX1" fmla="*/ 2499360 w 7289800"/>
                <a:gd name="connsiteY1" fmla="*/ 6870700 h 6883400"/>
                <a:gd name="connsiteX2" fmla="*/ 4721860 w 7289800"/>
                <a:gd name="connsiteY2" fmla="*/ 6870700 h 6883400"/>
                <a:gd name="connsiteX3" fmla="*/ 7285990 w 7289800"/>
                <a:gd name="connsiteY3" fmla="*/ 12700 h 6883400"/>
                <a:gd name="connsiteX4" fmla="*/ 5063490 w 7289800"/>
                <a:gd name="connsiteY4" fmla="*/ 12700 h 6883400"/>
                <a:gd name="connsiteX5" fmla="*/ 12700 w 7289800"/>
                <a:gd name="connsiteY5" fmla="*/ 6870700 h 6883400"/>
                <a:gd name="connsiteX6" fmla="*/ 2235200 w 7289800"/>
                <a:gd name="connsiteY6" fmla="*/ 6870700 h 6883400"/>
                <a:gd name="connsiteX7" fmla="*/ 4799331 w 7289800"/>
                <a:gd name="connsiteY7" fmla="*/ 12700 h 6883400"/>
                <a:gd name="connsiteX8" fmla="*/ 2576830 w 7289800"/>
                <a:gd name="connsiteY8" fmla="*/ 12700 h 6883400"/>
                <a:gd name="connsiteX9" fmla="*/ 12700 w 7289800"/>
                <a:gd name="connsiteY9" fmla="*/ 6870700 h 688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89800" h="6883400">
                  <a:moveTo>
                    <a:pt x="5063490" y="12700"/>
                  </a:moveTo>
                  <a:lnTo>
                    <a:pt x="2499360" y="6870700"/>
                  </a:lnTo>
                  <a:lnTo>
                    <a:pt x="4721860" y="6870700"/>
                  </a:lnTo>
                  <a:lnTo>
                    <a:pt x="7285990" y="12700"/>
                  </a:lnTo>
                  <a:lnTo>
                    <a:pt x="5063490" y="12700"/>
                  </a:lnTo>
                  <a:close/>
                  <a:moveTo>
                    <a:pt x="12700" y="6870700"/>
                  </a:moveTo>
                  <a:lnTo>
                    <a:pt x="2235200" y="6870700"/>
                  </a:lnTo>
                  <a:lnTo>
                    <a:pt x="4799331" y="12700"/>
                  </a:lnTo>
                  <a:lnTo>
                    <a:pt x="2576830" y="12700"/>
                  </a:lnTo>
                  <a:lnTo>
                    <a:pt x="12700" y="6870700"/>
                  </a:lnTo>
                  <a:close/>
                </a:path>
              </a:pathLst>
            </a:custGeom>
            <a:solidFill>
              <a:schemeClr val="bg2">
                <a:alpha val="15000"/>
              </a:schemeClr>
            </a:solidFill>
            <a:ln w="12700" cap="flat">
              <a:noFill/>
              <a:prstDash val="solid"/>
              <a:miter/>
            </a:ln>
          </p:spPr>
          <p:txBody>
            <a:bodyPr rtlCol="0" anchor="ctr"/>
            <a:lstStyle/>
            <a:p>
              <a:endParaRPr lang="ru-RU" sz="1800" dirty="0"/>
            </a:p>
          </p:txBody>
        </p:sp>
      </p:grpSp>
      <p:sp>
        <p:nvSpPr>
          <p:cNvPr id="3" name="Slide Number Placeholder 2"/>
          <p:cNvSpPr>
            <a:spLocks noGrp="1"/>
          </p:cNvSpPr>
          <p:nvPr>
            <p:ph type="sldNum" sz="quarter" idx="10"/>
          </p:nvPr>
        </p:nvSpPr>
        <p:spPr/>
        <p:txBody>
          <a:bodyPr/>
          <a:lstStyle/>
          <a:p>
            <a:fld id="{D495E168-DA5E-4888-8D8A-92B118324C14}" type="slidenum">
              <a:rPr lang="ru-RU" smtClean="0"/>
            </a:fld>
            <a:endParaRPr lang="ru-RU" dirty="0"/>
          </a:p>
        </p:txBody>
      </p:sp>
      <p:sp>
        <p:nvSpPr>
          <p:cNvPr id="20" name="Graphic 4"/>
          <p:cNvSpPr/>
          <p:nvPr userDrawn="1"/>
        </p:nvSpPr>
        <p:spPr>
          <a:xfrm>
            <a:off x="11292631" y="6103003"/>
            <a:ext cx="910800" cy="144000"/>
          </a:xfrm>
          <a:custGeom>
            <a:avLst/>
            <a:gdLst>
              <a:gd name="connsiteX0" fmla="*/ 689134 w 695325"/>
              <a:gd name="connsiteY0" fmla="*/ 7144 h 114300"/>
              <a:gd name="connsiteX1" fmla="*/ 689134 w 695325"/>
              <a:gd name="connsiteY1" fmla="*/ 115729 h 114300"/>
              <a:gd name="connsiteX2" fmla="*/ 78581 w 695325"/>
              <a:gd name="connsiteY2" fmla="*/ 115729 h 114300"/>
              <a:gd name="connsiteX3" fmla="*/ 7144 w 695325"/>
              <a:gd name="connsiteY3" fmla="*/ 7144 h 114300"/>
            </a:gdLst>
            <a:ahLst/>
            <a:cxnLst>
              <a:cxn ang="0">
                <a:pos x="connsiteX0" y="connsiteY0"/>
              </a:cxn>
              <a:cxn ang="0">
                <a:pos x="connsiteX1" y="connsiteY1"/>
              </a:cxn>
              <a:cxn ang="0">
                <a:pos x="connsiteX2" y="connsiteY2"/>
              </a:cxn>
              <a:cxn ang="0">
                <a:pos x="connsiteX3" y="connsiteY3"/>
              </a:cxn>
            </a:cxnLst>
            <a:rect l="l" t="t" r="r" b="b"/>
            <a:pathLst>
              <a:path w="695325" h="114300">
                <a:moveTo>
                  <a:pt x="689134" y="7144"/>
                </a:moveTo>
                <a:lnTo>
                  <a:pt x="689134" y="115729"/>
                </a:lnTo>
                <a:lnTo>
                  <a:pt x="78581" y="115729"/>
                </a:lnTo>
                <a:lnTo>
                  <a:pt x="7144" y="7144"/>
                </a:lnTo>
                <a:close/>
              </a:path>
            </a:pathLst>
          </a:custGeom>
          <a:solidFill>
            <a:schemeClr val="bg2"/>
          </a:solidFill>
          <a:ln w="9525" cap="flat">
            <a:noFill/>
            <a:prstDash val="solid"/>
            <a:miter/>
          </a:ln>
        </p:spPr>
        <p:txBody>
          <a:bodyPr rtlCol="0" anchor="ctr"/>
          <a:lstStyle/>
          <a:p>
            <a:endParaRPr lang="ru-RU" sz="1800" dirty="0"/>
          </a:p>
        </p:txBody>
      </p:sp>
      <p:sp>
        <p:nvSpPr>
          <p:cNvPr id="21" name="Title 1"/>
          <p:cNvSpPr>
            <a:spLocks noGrp="1"/>
          </p:cNvSpPr>
          <p:nvPr>
            <p:ph type="title" hasCustomPrompt="1"/>
          </p:nvPr>
        </p:nvSpPr>
        <p:spPr>
          <a:xfrm>
            <a:off x="774033" y="1033272"/>
            <a:ext cx="5056083" cy="782638"/>
          </a:xfrm>
        </p:spPr>
        <p:txBody>
          <a:bodyPr>
            <a:normAutofit/>
          </a:bodyPr>
          <a:lstStyle>
            <a:lvl1pPr algn="l">
              <a:defRPr sz="4000" b="1">
                <a:solidFill>
                  <a:schemeClr val="bg1"/>
                </a:solidFill>
              </a:defRPr>
            </a:lvl1pPr>
          </a:lstStyle>
          <a:p>
            <a:r>
              <a:rPr lang="en-US" dirty="0"/>
              <a:t>EMPTY SLIDE</a:t>
            </a:r>
            <a:endParaRPr lang="ru-RU" dirty="0"/>
          </a:p>
        </p:txBody>
      </p:sp>
      <p:sp>
        <p:nvSpPr>
          <p:cNvPr id="14" name="Graphic 15"/>
          <p:cNvSpPr/>
          <p:nvPr userDrawn="1"/>
        </p:nvSpPr>
        <p:spPr>
          <a:xfrm>
            <a:off x="-11175" y="1947672"/>
            <a:ext cx="5274000" cy="73100"/>
          </a:xfrm>
          <a:custGeom>
            <a:avLst/>
            <a:gdLst>
              <a:gd name="connsiteX0" fmla="*/ 9138 w 5056083"/>
              <a:gd name="connsiteY0" fmla="*/ 9137 h 73099"/>
              <a:gd name="connsiteX1" fmla="*/ 9138 w 5056083"/>
              <a:gd name="connsiteY1" fmla="*/ 67617 h 73099"/>
              <a:gd name="connsiteX2" fmla="*/ 5018925 w 5056083"/>
              <a:gd name="connsiteY2" fmla="*/ 67617 h 73099"/>
              <a:gd name="connsiteX3" fmla="*/ 5057911 w 5056083"/>
              <a:gd name="connsiteY3" fmla="*/ 9137 h 73099"/>
            </a:gdLst>
            <a:ahLst/>
            <a:cxnLst>
              <a:cxn ang="0">
                <a:pos x="connsiteX0" y="connsiteY0"/>
              </a:cxn>
              <a:cxn ang="0">
                <a:pos x="connsiteX1" y="connsiteY1"/>
              </a:cxn>
              <a:cxn ang="0">
                <a:pos x="connsiteX2" y="connsiteY2"/>
              </a:cxn>
              <a:cxn ang="0">
                <a:pos x="connsiteX3" y="connsiteY3"/>
              </a:cxn>
            </a:cxnLst>
            <a:rect l="l" t="t" r="r" b="b"/>
            <a:pathLst>
              <a:path w="5056083" h="73099">
                <a:moveTo>
                  <a:pt x="9138" y="9137"/>
                </a:moveTo>
                <a:lnTo>
                  <a:pt x="9138" y="67617"/>
                </a:lnTo>
                <a:lnTo>
                  <a:pt x="5018925" y="67617"/>
                </a:lnTo>
                <a:lnTo>
                  <a:pt x="5057911" y="9137"/>
                </a:lnTo>
                <a:close/>
              </a:path>
            </a:pathLst>
          </a:custGeom>
          <a:solidFill>
            <a:schemeClr val="bg2">
              <a:alpha val="70000"/>
            </a:schemeClr>
          </a:solidFill>
          <a:ln w="9525" cap="flat">
            <a:noFill/>
            <a:prstDash val="solid"/>
            <a:miter/>
          </a:ln>
        </p:spPr>
        <p:txBody>
          <a:bodyPr rtlCol="0" anchor="ctr"/>
          <a:lstStyle/>
          <a:p>
            <a:endParaRPr lang="ru-RU" sz="1800" dirty="0"/>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grpSp>
        <p:nvGrpSpPr>
          <p:cNvPr id="11" name="Graphic 1"/>
          <p:cNvGrpSpPr/>
          <p:nvPr userDrawn="1"/>
        </p:nvGrpSpPr>
        <p:grpSpPr>
          <a:xfrm>
            <a:off x="0" y="0"/>
            <a:ext cx="12192000" cy="6858000"/>
            <a:chOff x="0" y="0"/>
            <a:chExt cx="12192000" cy="6858000"/>
          </a:xfrm>
        </p:grpSpPr>
        <p:sp>
          <p:nvSpPr>
            <p:cNvPr id="12" name="Freeform: Shape 11"/>
            <p:cNvSpPr/>
            <p:nvPr/>
          </p:nvSpPr>
          <p:spPr>
            <a:xfrm>
              <a:off x="-12700" y="-12700"/>
              <a:ext cx="12217400" cy="6883400"/>
            </a:xfrm>
            <a:custGeom>
              <a:avLst/>
              <a:gdLst>
                <a:gd name="connsiteX0" fmla="*/ 12700 w 12217400"/>
                <a:gd name="connsiteY0" fmla="*/ 12700 h 6883400"/>
                <a:gd name="connsiteX1" fmla="*/ 12700 w 12217400"/>
                <a:gd name="connsiteY1" fmla="*/ 6870700 h 6883400"/>
                <a:gd name="connsiteX2" fmla="*/ 12205970 w 12217400"/>
                <a:gd name="connsiteY2" fmla="*/ 6870700 h 6883400"/>
                <a:gd name="connsiteX3" fmla="*/ 12205970 w 12217400"/>
                <a:gd name="connsiteY3" fmla="*/ 12700 h 6883400"/>
                <a:gd name="connsiteX4" fmla="*/ 12700 w 12217400"/>
                <a:gd name="connsiteY4" fmla="*/ 12700 h 6883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7400" h="6883400">
                  <a:moveTo>
                    <a:pt x="12700" y="12700"/>
                  </a:moveTo>
                  <a:lnTo>
                    <a:pt x="12700" y="6870700"/>
                  </a:lnTo>
                  <a:lnTo>
                    <a:pt x="12205970" y="6870700"/>
                  </a:lnTo>
                  <a:lnTo>
                    <a:pt x="12205970" y="12700"/>
                  </a:lnTo>
                  <a:lnTo>
                    <a:pt x="12700" y="12700"/>
                  </a:lnTo>
                  <a:close/>
                </a:path>
              </a:pathLst>
            </a:custGeom>
            <a:solidFill>
              <a:schemeClr val="accent6"/>
            </a:solidFill>
            <a:ln w="12700" cap="flat">
              <a:noFill/>
              <a:prstDash val="solid"/>
              <a:miter/>
            </a:ln>
          </p:spPr>
          <p:txBody>
            <a:bodyPr rtlCol="0" anchor="ctr"/>
            <a:lstStyle/>
            <a:p>
              <a:endParaRPr lang="ru-RU" sz="1800" dirty="0"/>
            </a:p>
          </p:txBody>
        </p:sp>
        <p:sp>
          <p:nvSpPr>
            <p:cNvPr id="13" name="Freeform: Shape 12"/>
            <p:cNvSpPr/>
            <p:nvPr/>
          </p:nvSpPr>
          <p:spPr>
            <a:xfrm>
              <a:off x="4178300" y="-12700"/>
              <a:ext cx="7289800" cy="6883400"/>
            </a:xfrm>
            <a:custGeom>
              <a:avLst/>
              <a:gdLst>
                <a:gd name="connsiteX0" fmla="*/ 5063490 w 7289800"/>
                <a:gd name="connsiteY0" fmla="*/ 12700 h 6883400"/>
                <a:gd name="connsiteX1" fmla="*/ 2499360 w 7289800"/>
                <a:gd name="connsiteY1" fmla="*/ 6870700 h 6883400"/>
                <a:gd name="connsiteX2" fmla="*/ 4721860 w 7289800"/>
                <a:gd name="connsiteY2" fmla="*/ 6870700 h 6883400"/>
                <a:gd name="connsiteX3" fmla="*/ 7285990 w 7289800"/>
                <a:gd name="connsiteY3" fmla="*/ 12700 h 6883400"/>
                <a:gd name="connsiteX4" fmla="*/ 5063490 w 7289800"/>
                <a:gd name="connsiteY4" fmla="*/ 12700 h 6883400"/>
                <a:gd name="connsiteX5" fmla="*/ 12700 w 7289800"/>
                <a:gd name="connsiteY5" fmla="*/ 6870700 h 6883400"/>
                <a:gd name="connsiteX6" fmla="*/ 2235200 w 7289800"/>
                <a:gd name="connsiteY6" fmla="*/ 6870700 h 6883400"/>
                <a:gd name="connsiteX7" fmla="*/ 4799331 w 7289800"/>
                <a:gd name="connsiteY7" fmla="*/ 12700 h 6883400"/>
                <a:gd name="connsiteX8" fmla="*/ 2576830 w 7289800"/>
                <a:gd name="connsiteY8" fmla="*/ 12700 h 6883400"/>
                <a:gd name="connsiteX9" fmla="*/ 12700 w 7289800"/>
                <a:gd name="connsiteY9" fmla="*/ 6870700 h 688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89800" h="6883400">
                  <a:moveTo>
                    <a:pt x="5063490" y="12700"/>
                  </a:moveTo>
                  <a:lnTo>
                    <a:pt x="2499360" y="6870700"/>
                  </a:lnTo>
                  <a:lnTo>
                    <a:pt x="4721860" y="6870700"/>
                  </a:lnTo>
                  <a:lnTo>
                    <a:pt x="7285990" y="12700"/>
                  </a:lnTo>
                  <a:lnTo>
                    <a:pt x="5063490" y="12700"/>
                  </a:lnTo>
                  <a:close/>
                  <a:moveTo>
                    <a:pt x="12700" y="6870700"/>
                  </a:moveTo>
                  <a:lnTo>
                    <a:pt x="2235200" y="6870700"/>
                  </a:lnTo>
                  <a:lnTo>
                    <a:pt x="4799331" y="12700"/>
                  </a:lnTo>
                  <a:lnTo>
                    <a:pt x="2576830" y="12700"/>
                  </a:lnTo>
                  <a:lnTo>
                    <a:pt x="12700" y="6870700"/>
                  </a:lnTo>
                  <a:close/>
                </a:path>
              </a:pathLst>
            </a:custGeom>
            <a:solidFill>
              <a:schemeClr val="bg2">
                <a:alpha val="15000"/>
              </a:schemeClr>
            </a:solidFill>
            <a:ln w="12700" cap="flat">
              <a:noFill/>
              <a:prstDash val="solid"/>
              <a:miter/>
            </a:ln>
          </p:spPr>
          <p:txBody>
            <a:bodyPr rtlCol="0" anchor="ctr"/>
            <a:lstStyle/>
            <a:p>
              <a:endParaRPr lang="ru-RU" sz="1800" dirty="0"/>
            </a:p>
          </p:txBody>
        </p:sp>
      </p:grpSp>
      <p:sp>
        <p:nvSpPr>
          <p:cNvPr id="3" name="Slide Number Placeholder 2"/>
          <p:cNvSpPr>
            <a:spLocks noGrp="1"/>
          </p:cNvSpPr>
          <p:nvPr>
            <p:ph type="sldNum" sz="quarter" idx="10"/>
          </p:nvPr>
        </p:nvSpPr>
        <p:spPr/>
        <p:txBody>
          <a:bodyPr/>
          <a:lstStyle/>
          <a:p>
            <a:fld id="{D495E168-DA5E-4888-8D8A-92B118324C14}" type="slidenum">
              <a:rPr lang="ru-RU" smtClean="0"/>
            </a:fld>
            <a:endParaRPr lang="ru-RU" dirty="0"/>
          </a:p>
        </p:txBody>
      </p:sp>
      <p:sp>
        <p:nvSpPr>
          <p:cNvPr id="20" name="Graphic 4"/>
          <p:cNvSpPr/>
          <p:nvPr userDrawn="1"/>
        </p:nvSpPr>
        <p:spPr>
          <a:xfrm>
            <a:off x="11292631" y="6103003"/>
            <a:ext cx="910800" cy="144000"/>
          </a:xfrm>
          <a:custGeom>
            <a:avLst/>
            <a:gdLst>
              <a:gd name="connsiteX0" fmla="*/ 689134 w 695325"/>
              <a:gd name="connsiteY0" fmla="*/ 7144 h 114300"/>
              <a:gd name="connsiteX1" fmla="*/ 689134 w 695325"/>
              <a:gd name="connsiteY1" fmla="*/ 115729 h 114300"/>
              <a:gd name="connsiteX2" fmla="*/ 78581 w 695325"/>
              <a:gd name="connsiteY2" fmla="*/ 115729 h 114300"/>
              <a:gd name="connsiteX3" fmla="*/ 7144 w 695325"/>
              <a:gd name="connsiteY3" fmla="*/ 7144 h 114300"/>
            </a:gdLst>
            <a:ahLst/>
            <a:cxnLst>
              <a:cxn ang="0">
                <a:pos x="connsiteX0" y="connsiteY0"/>
              </a:cxn>
              <a:cxn ang="0">
                <a:pos x="connsiteX1" y="connsiteY1"/>
              </a:cxn>
              <a:cxn ang="0">
                <a:pos x="connsiteX2" y="connsiteY2"/>
              </a:cxn>
              <a:cxn ang="0">
                <a:pos x="connsiteX3" y="connsiteY3"/>
              </a:cxn>
            </a:cxnLst>
            <a:rect l="l" t="t" r="r" b="b"/>
            <a:pathLst>
              <a:path w="695325" h="114300">
                <a:moveTo>
                  <a:pt x="689134" y="7144"/>
                </a:moveTo>
                <a:lnTo>
                  <a:pt x="689134" y="115729"/>
                </a:lnTo>
                <a:lnTo>
                  <a:pt x="78581" y="115729"/>
                </a:lnTo>
                <a:lnTo>
                  <a:pt x="7144" y="7144"/>
                </a:lnTo>
                <a:close/>
              </a:path>
            </a:pathLst>
          </a:custGeom>
          <a:solidFill>
            <a:schemeClr val="bg2"/>
          </a:solidFill>
          <a:ln w="9525" cap="flat">
            <a:noFill/>
            <a:prstDash val="solid"/>
            <a:miter/>
          </a:ln>
        </p:spPr>
        <p:txBody>
          <a:bodyPr rtlCol="0" anchor="ctr"/>
          <a:lstStyle/>
          <a:p>
            <a:endParaRPr lang="ru-RU" sz="1800" dirty="0"/>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Manual">
    <p:spTree>
      <p:nvGrpSpPr>
        <p:cNvPr id="1" name=""/>
        <p:cNvGrpSpPr/>
        <p:nvPr/>
      </p:nvGrpSpPr>
      <p:grpSpPr>
        <a:xfrm>
          <a:off x="0" y="0"/>
          <a:ext cx="0" cy="0"/>
          <a:chOff x="0" y="0"/>
          <a:chExt cx="0" cy="0"/>
        </a:xfrm>
      </p:grpSpPr>
      <p:sp>
        <p:nvSpPr>
          <p:cNvPr id="31" name="Text Placeholder 21"/>
          <p:cNvSpPr>
            <a:spLocks noGrp="1"/>
          </p:cNvSpPr>
          <p:nvPr>
            <p:ph type="body" sz="quarter" idx="13" hasCustomPrompt="1"/>
          </p:nvPr>
        </p:nvSpPr>
        <p:spPr>
          <a:xfrm>
            <a:off x="855578" y="1974209"/>
            <a:ext cx="882687" cy="1092200"/>
          </a:xfrm>
        </p:spPr>
        <p:txBody>
          <a:bodyPr lIns="0" tIns="0" rIns="0" bIns="0">
            <a:noAutofit/>
          </a:bodyPr>
          <a:lstStyle>
            <a:lvl1pPr marL="0" indent="0">
              <a:buNone/>
              <a:defRPr sz="6000" b="1">
                <a:solidFill>
                  <a:schemeClr val="bg2"/>
                </a:solidFill>
                <a:latin typeface="+mj-lt"/>
              </a:defRPr>
            </a:lvl1pPr>
          </a:lstStyle>
          <a:p>
            <a:pPr lvl="0"/>
            <a:r>
              <a:rPr lang="en-US" dirty="0"/>
              <a:t>1</a:t>
            </a:r>
            <a:endParaRPr lang="ru-RU" dirty="0"/>
          </a:p>
        </p:txBody>
      </p:sp>
      <p:sp>
        <p:nvSpPr>
          <p:cNvPr id="32" name="Text Placeholder 24"/>
          <p:cNvSpPr>
            <a:spLocks noGrp="1"/>
          </p:cNvSpPr>
          <p:nvPr>
            <p:ph type="body" sz="quarter" idx="14"/>
          </p:nvPr>
        </p:nvSpPr>
        <p:spPr>
          <a:xfrm>
            <a:off x="1442535" y="1998211"/>
            <a:ext cx="3103111" cy="1032355"/>
          </a:xfrm>
        </p:spPr>
        <p:txBody>
          <a:bodyPr>
            <a:noAutofit/>
          </a:bodyPr>
          <a:lstStyle>
            <a:lvl1pPr marL="0" indent="0">
              <a:lnSpc>
                <a:spcPct val="100000"/>
              </a:lnSpc>
              <a:spcBef>
                <a:spcPts val="600"/>
              </a:spcBef>
              <a:buNone/>
              <a:defRPr sz="2200" b="0">
                <a:solidFill>
                  <a:schemeClr val="tx2"/>
                </a:solidFill>
                <a:latin typeface="+mj-lt"/>
              </a:defRPr>
            </a:lvl1pPr>
          </a:lstStyle>
          <a:p>
            <a:pPr lvl="0"/>
            <a:r>
              <a:rPr lang="en-US"/>
              <a:t>Click to edit Master text styles</a:t>
            </a:r>
            <a:endParaRPr lang="en-US"/>
          </a:p>
        </p:txBody>
      </p:sp>
      <p:sp>
        <p:nvSpPr>
          <p:cNvPr id="33" name="Text Placeholder 21"/>
          <p:cNvSpPr>
            <a:spLocks noGrp="1"/>
          </p:cNvSpPr>
          <p:nvPr>
            <p:ph type="body" sz="quarter" idx="15" hasCustomPrompt="1"/>
          </p:nvPr>
        </p:nvSpPr>
        <p:spPr>
          <a:xfrm>
            <a:off x="4820642" y="1974209"/>
            <a:ext cx="882687" cy="1092200"/>
          </a:xfrm>
        </p:spPr>
        <p:txBody>
          <a:bodyPr lIns="0" tIns="0" rIns="0" bIns="0">
            <a:noAutofit/>
          </a:bodyPr>
          <a:lstStyle>
            <a:lvl1pPr marL="0" indent="0">
              <a:buNone/>
              <a:defRPr sz="6000" b="1">
                <a:solidFill>
                  <a:schemeClr val="bg2"/>
                </a:solidFill>
                <a:latin typeface="+mj-lt"/>
              </a:defRPr>
            </a:lvl1pPr>
          </a:lstStyle>
          <a:p>
            <a:pPr lvl="0"/>
            <a:r>
              <a:rPr lang="en-US" dirty="0"/>
              <a:t>2</a:t>
            </a:r>
            <a:endParaRPr lang="ru-RU" dirty="0"/>
          </a:p>
        </p:txBody>
      </p:sp>
      <p:sp>
        <p:nvSpPr>
          <p:cNvPr id="34" name="Text Placeholder 24"/>
          <p:cNvSpPr>
            <a:spLocks noGrp="1"/>
          </p:cNvSpPr>
          <p:nvPr>
            <p:ph type="body" sz="quarter" idx="16"/>
          </p:nvPr>
        </p:nvSpPr>
        <p:spPr>
          <a:xfrm>
            <a:off x="5477939" y="1998211"/>
            <a:ext cx="2243919" cy="1032355"/>
          </a:xfrm>
        </p:spPr>
        <p:txBody>
          <a:bodyPr>
            <a:noAutofit/>
          </a:bodyPr>
          <a:lstStyle>
            <a:lvl1pPr marL="0" indent="0">
              <a:lnSpc>
                <a:spcPct val="100000"/>
              </a:lnSpc>
              <a:spcBef>
                <a:spcPts val="600"/>
              </a:spcBef>
              <a:buNone/>
              <a:defRPr sz="2200" b="0">
                <a:solidFill>
                  <a:schemeClr val="tx2"/>
                </a:solidFill>
                <a:latin typeface="+mj-lt"/>
              </a:defRPr>
            </a:lvl1pPr>
          </a:lstStyle>
          <a:p>
            <a:pPr lvl="0"/>
            <a:r>
              <a:rPr lang="en-US"/>
              <a:t>Click to edit Master text styles</a:t>
            </a:r>
            <a:endParaRPr lang="en-US"/>
          </a:p>
        </p:txBody>
      </p:sp>
      <p:sp>
        <p:nvSpPr>
          <p:cNvPr id="35" name="Text Placeholder 21"/>
          <p:cNvSpPr>
            <a:spLocks noGrp="1"/>
          </p:cNvSpPr>
          <p:nvPr>
            <p:ph type="body" sz="quarter" idx="17" hasCustomPrompt="1"/>
          </p:nvPr>
        </p:nvSpPr>
        <p:spPr>
          <a:xfrm>
            <a:off x="7906755" y="1991988"/>
            <a:ext cx="882687" cy="1092200"/>
          </a:xfrm>
        </p:spPr>
        <p:txBody>
          <a:bodyPr lIns="0" tIns="0" rIns="0" bIns="0">
            <a:noAutofit/>
          </a:bodyPr>
          <a:lstStyle>
            <a:lvl1pPr marL="0" indent="0">
              <a:buNone/>
              <a:defRPr sz="6000" b="1">
                <a:solidFill>
                  <a:schemeClr val="bg2"/>
                </a:solidFill>
                <a:latin typeface="+mj-lt"/>
              </a:defRPr>
            </a:lvl1pPr>
          </a:lstStyle>
          <a:p>
            <a:pPr lvl="0"/>
            <a:r>
              <a:rPr lang="en-US" dirty="0"/>
              <a:t>3</a:t>
            </a:r>
            <a:endParaRPr lang="ru-RU" dirty="0"/>
          </a:p>
        </p:txBody>
      </p:sp>
      <p:sp>
        <p:nvSpPr>
          <p:cNvPr id="36" name="Text Placeholder 24"/>
          <p:cNvSpPr>
            <a:spLocks noGrp="1"/>
          </p:cNvSpPr>
          <p:nvPr>
            <p:ph type="body" sz="quarter" idx="18"/>
          </p:nvPr>
        </p:nvSpPr>
        <p:spPr>
          <a:xfrm>
            <a:off x="8564053" y="2015990"/>
            <a:ext cx="2959116" cy="1032355"/>
          </a:xfrm>
        </p:spPr>
        <p:txBody>
          <a:bodyPr>
            <a:noAutofit/>
          </a:bodyPr>
          <a:lstStyle>
            <a:lvl1pPr marL="0" indent="0">
              <a:lnSpc>
                <a:spcPct val="100000"/>
              </a:lnSpc>
              <a:spcBef>
                <a:spcPts val="600"/>
              </a:spcBef>
              <a:buNone/>
              <a:defRPr sz="2200" b="0">
                <a:solidFill>
                  <a:schemeClr val="tx2"/>
                </a:solidFill>
                <a:latin typeface="+mj-lt"/>
              </a:defRPr>
            </a:lvl1pPr>
          </a:lstStyle>
          <a:p>
            <a:pPr lvl="0"/>
            <a:r>
              <a:rPr lang="en-US"/>
              <a:t>Click to edit Master text styles</a:t>
            </a:r>
            <a:endParaRPr lang="en-US"/>
          </a:p>
        </p:txBody>
      </p:sp>
      <p:sp>
        <p:nvSpPr>
          <p:cNvPr id="37" name="Text Placeholder 24"/>
          <p:cNvSpPr>
            <a:spLocks noGrp="1"/>
          </p:cNvSpPr>
          <p:nvPr>
            <p:ph type="body" sz="quarter" idx="19"/>
          </p:nvPr>
        </p:nvSpPr>
        <p:spPr>
          <a:xfrm>
            <a:off x="1020061" y="2927531"/>
            <a:ext cx="1698625" cy="800100"/>
          </a:xfrm>
        </p:spPr>
        <p:txBody>
          <a:bodyPr>
            <a:normAutofit/>
          </a:bodyPr>
          <a:lstStyle>
            <a:lvl1pPr marL="0" indent="0">
              <a:buNone/>
              <a:defRPr sz="1400" b="0">
                <a:solidFill>
                  <a:schemeClr val="bg1">
                    <a:lumMod val="75000"/>
                  </a:schemeClr>
                </a:solidFill>
                <a:latin typeface="+mn-lt"/>
              </a:defRPr>
            </a:lvl1pPr>
          </a:lstStyle>
          <a:p>
            <a:pPr lvl="0"/>
            <a:r>
              <a:rPr lang="en-US"/>
              <a:t>Click to edit Master text styles</a:t>
            </a:r>
            <a:endParaRPr lang="en-US"/>
          </a:p>
        </p:txBody>
      </p:sp>
      <p:sp>
        <p:nvSpPr>
          <p:cNvPr id="38" name="Text Placeholder 24"/>
          <p:cNvSpPr>
            <a:spLocks noGrp="1"/>
          </p:cNvSpPr>
          <p:nvPr>
            <p:ph type="body" sz="quarter" idx="20"/>
          </p:nvPr>
        </p:nvSpPr>
        <p:spPr>
          <a:xfrm>
            <a:off x="2718685" y="2927531"/>
            <a:ext cx="1698625" cy="800100"/>
          </a:xfrm>
        </p:spPr>
        <p:txBody>
          <a:bodyPr>
            <a:normAutofit/>
          </a:bodyPr>
          <a:lstStyle>
            <a:lvl1pPr marL="0" indent="0">
              <a:buNone/>
              <a:defRPr sz="1400" b="0">
                <a:solidFill>
                  <a:schemeClr val="bg1">
                    <a:lumMod val="75000"/>
                  </a:schemeClr>
                </a:solidFill>
                <a:latin typeface="+mn-lt"/>
              </a:defRPr>
            </a:lvl1pPr>
          </a:lstStyle>
          <a:p>
            <a:pPr lvl="0"/>
            <a:r>
              <a:rPr lang="en-US"/>
              <a:t>Click to edit Master text styles</a:t>
            </a:r>
            <a:endParaRPr lang="en-US"/>
          </a:p>
        </p:txBody>
      </p:sp>
      <p:sp>
        <p:nvSpPr>
          <p:cNvPr id="39" name="Text Placeholder 24"/>
          <p:cNvSpPr>
            <a:spLocks noGrp="1"/>
          </p:cNvSpPr>
          <p:nvPr>
            <p:ph type="body" sz="quarter" idx="21"/>
          </p:nvPr>
        </p:nvSpPr>
        <p:spPr>
          <a:xfrm>
            <a:off x="4794794" y="2927531"/>
            <a:ext cx="2599197" cy="800100"/>
          </a:xfrm>
        </p:spPr>
        <p:txBody>
          <a:bodyPr>
            <a:normAutofit/>
          </a:bodyPr>
          <a:lstStyle>
            <a:lvl1pPr marL="0" indent="0">
              <a:buNone/>
              <a:defRPr sz="1400" b="0">
                <a:solidFill>
                  <a:schemeClr val="bg1">
                    <a:lumMod val="75000"/>
                  </a:schemeClr>
                </a:solidFill>
                <a:latin typeface="+mn-lt"/>
              </a:defRPr>
            </a:lvl1pPr>
          </a:lstStyle>
          <a:p>
            <a:pPr lvl="0"/>
            <a:r>
              <a:rPr lang="en-US"/>
              <a:t>Click to edit Master text styles</a:t>
            </a:r>
            <a:endParaRPr lang="en-US"/>
          </a:p>
        </p:txBody>
      </p:sp>
      <p:sp>
        <p:nvSpPr>
          <p:cNvPr id="40" name="Text Placeholder 24"/>
          <p:cNvSpPr>
            <a:spLocks noGrp="1"/>
          </p:cNvSpPr>
          <p:nvPr>
            <p:ph type="body" sz="quarter" idx="22"/>
          </p:nvPr>
        </p:nvSpPr>
        <p:spPr>
          <a:xfrm>
            <a:off x="7876957" y="2925988"/>
            <a:ext cx="3726423" cy="800100"/>
          </a:xfrm>
        </p:spPr>
        <p:txBody>
          <a:bodyPr>
            <a:normAutofit/>
          </a:bodyPr>
          <a:lstStyle>
            <a:lvl1pPr marL="0" indent="0">
              <a:buNone/>
              <a:defRPr sz="1400" b="0">
                <a:solidFill>
                  <a:schemeClr val="bg1">
                    <a:lumMod val="75000"/>
                  </a:schemeClr>
                </a:solidFill>
                <a:latin typeface="+mn-lt"/>
              </a:defRPr>
            </a:lvl1pPr>
          </a:lstStyle>
          <a:p>
            <a:pPr lvl="0"/>
            <a:r>
              <a:rPr lang="en-US"/>
              <a:t>Click to edit Master text styles</a:t>
            </a:r>
            <a:endParaRPr lang="en-US"/>
          </a:p>
        </p:txBody>
      </p:sp>
      <p:sp>
        <p:nvSpPr>
          <p:cNvPr id="41" name="Text Placeholder 24"/>
          <p:cNvSpPr>
            <a:spLocks noGrp="1"/>
          </p:cNvSpPr>
          <p:nvPr>
            <p:ph type="body" sz="quarter" idx="23"/>
          </p:nvPr>
        </p:nvSpPr>
        <p:spPr>
          <a:xfrm>
            <a:off x="1284134" y="5751926"/>
            <a:ext cx="9623735" cy="470478"/>
          </a:xfrm>
        </p:spPr>
        <p:txBody>
          <a:bodyPr>
            <a:normAutofit/>
          </a:bodyPr>
          <a:lstStyle>
            <a:lvl1pPr marL="0" indent="0" algn="ctr">
              <a:buNone/>
              <a:defRPr sz="1600" b="0">
                <a:solidFill>
                  <a:schemeClr val="tx2"/>
                </a:solidFill>
                <a:latin typeface="+mn-lt"/>
              </a:defRPr>
            </a:lvl1pPr>
          </a:lstStyle>
          <a:p>
            <a:pPr lvl="0"/>
            <a:r>
              <a:rPr lang="en-US"/>
              <a:t>Click to edit Master text styles</a:t>
            </a:r>
            <a:endParaRPr lang="en-US"/>
          </a:p>
        </p:txBody>
      </p:sp>
      <p:sp>
        <p:nvSpPr>
          <p:cNvPr id="42" name="Text Placeholder 24"/>
          <p:cNvSpPr>
            <a:spLocks noGrp="1"/>
          </p:cNvSpPr>
          <p:nvPr>
            <p:ph type="body" sz="quarter" idx="24"/>
          </p:nvPr>
        </p:nvSpPr>
        <p:spPr>
          <a:xfrm>
            <a:off x="4794793" y="4893792"/>
            <a:ext cx="2599199" cy="615026"/>
          </a:xfrm>
        </p:spPr>
        <p:txBody>
          <a:bodyPr>
            <a:normAutofit/>
          </a:bodyPr>
          <a:lstStyle>
            <a:lvl1pPr marL="0" indent="0">
              <a:buNone/>
              <a:defRPr sz="1600" b="0">
                <a:solidFill>
                  <a:schemeClr val="bg2"/>
                </a:solidFill>
                <a:latin typeface="+mn-lt"/>
              </a:defRPr>
            </a:lvl1pPr>
          </a:lstStyle>
          <a:p>
            <a:pPr lvl="0"/>
            <a:r>
              <a:rPr lang="en-US"/>
              <a:t>Click to edit Master text styles</a:t>
            </a:r>
            <a:endParaRPr lang="en-US"/>
          </a:p>
        </p:txBody>
      </p:sp>
      <p:sp>
        <p:nvSpPr>
          <p:cNvPr id="43" name="Text Placeholder 24"/>
          <p:cNvSpPr>
            <a:spLocks noGrp="1"/>
          </p:cNvSpPr>
          <p:nvPr>
            <p:ph type="body" sz="quarter" idx="25"/>
          </p:nvPr>
        </p:nvSpPr>
        <p:spPr>
          <a:xfrm>
            <a:off x="7890714" y="4893792"/>
            <a:ext cx="3712665" cy="615026"/>
          </a:xfrm>
        </p:spPr>
        <p:txBody>
          <a:bodyPr>
            <a:normAutofit/>
          </a:bodyPr>
          <a:lstStyle>
            <a:lvl1pPr marL="0" indent="0">
              <a:buNone/>
              <a:defRPr sz="1600" b="0">
                <a:solidFill>
                  <a:schemeClr val="bg2"/>
                </a:solidFill>
                <a:latin typeface="+mn-lt"/>
              </a:defRPr>
            </a:lvl1pPr>
          </a:lstStyle>
          <a:p>
            <a:pPr lvl="0"/>
            <a:r>
              <a:rPr lang="en-US"/>
              <a:t>Click to edit Master text styles</a:t>
            </a:r>
            <a:endParaRPr lang="en-US"/>
          </a:p>
        </p:txBody>
      </p:sp>
      <p:sp>
        <p:nvSpPr>
          <p:cNvPr id="44" name="Picture Placeholder 12"/>
          <p:cNvSpPr>
            <a:spLocks noGrp="1"/>
          </p:cNvSpPr>
          <p:nvPr>
            <p:ph type="pic" sz="quarter" idx="37"/>
          </p:nvPr>
        </p:nvSpPr>
        <p:spPr>
          <a:xfrm>
            <a:off x="1020059" y="3800404"/>
            <a:ext cx="3273552" cy="1618488"/>
          </a:xfrm>
        </p:spPr>
        <p:txBody>
          <a:bodyPr anchor="ctr" anchorCtr="0">
            <a:noAutofit/>
          </a:bodyPr>
          <a:lstStyle>
            <a:lvl1pPr marL="0" indent="0" algn="ctr">
              <a:buNone/>
              <a:defRPr sz="1400">
                <a:solidFill>
                  <a:schemeClr val="bg1">
                    <a:lumMod val="75000"/>
                  </a:schemeClr>
                </a:solidFill>
              </a:defRPr>
            </a:lvl1pPr>
          </a:lstStyle>
          <a:p>
            <a:r>
              <a:rPr lang="en-US"/>
              <a:t>Click icon to add picture</a:t>
            </a:r>
            <a:endParaRPr lang="ru-RU" dirty="0"/>
          </a:p>
        </p:txBody>
      </p:sp>
      <p:sp>
        <p:nvSpPr>
          <p:cNvPr id="46" name="Picture Placeholder 12"/>
          <p:cNvSpPr>
            <a:spLocks noGrp="1"/>
          </p:cNvSpPr>
          <p:nvPr>
            <p:ph type="pic" sz="quarter" idx="43"/>
          </p:nvPr>
        </p:nvSpPr>
        <p:spPr>
          <a:xfrm>
            <a:off x="4794794" y="3864572"/>
            <a:ext cx="2599199" cy="896112"/>
          </a:xfrm>
        </p:spPr>
        <p:txBody>
          <a:bodyPr anchor="ctr" anchorCtr="0">
            <a:noAutofit/>
          </a:bodyPr>
          <a:lstStyle>
            <a:lvl1pPr marL="0" indent="0" algn="ctr">
              <a:buNone/>
              <a:defRPr sz="1400">
                <a:solidFill>
                  <a:schemeClr val="bg1">
                    <a:lumMod val="75000"/>
                  </a:schemeClr>
                </a:solidFill>
              </a:defRPr>
            </a:lvl1pPr>
          </a:lstStyle>
          <a:p>
            <a:r>
              <a:rPr lang="en-US"/>
              <a:t>Click icon to add picture</a:t>
            </a:r>
            <a:endParaRPr lang="ru-RU" dirty="0"/>
          </a:p>
        </p:txBody>
      </p:sp>
      <p:sp>
        <p:nvSpPr>
          <p:cNvPr id="47" name="Picture Placeholder 9"/>
          <p:cNvSpPr>
            <a:spLocks noGrp="1"/>
          </p:cNvSpPr>
          <p:nvPr>
            <p:ph type="pic" sz="quarter" idx="44"/>
          </p:nvPr>
        </p:nvSpPr>
        <p:spPr>
          <a:xfrm>
            <a:off x="7876955" y="3864572"/>
            <a:ext cx="2599200" cy="896400"/>
          </a:xfrm>
        </p:spPr>
        <p:txBody>
          <a:bodyPr anchor="ctr" anchorCtr="0">
            <a:normAutofit/>
          </a:bodyPr>
          <a:lstStyle>
            <a:lvl1pPr marL="0" indent="0" algn="ctr">
              <a:buNone/>
              <a:defRPr sz="1400">
                <a:solidFill>
                  <a:schemeClr val="bg1">
                    <a:lumMod val="75000"/>
                  </a:schemeClr>
                </a:solidFill>
              </a:defRPr>
            </a:lvl1pPr>
          </a:lstStyle>
          <a:p>
            <a:r>
              <a:rPr lang="en-US"/>
              <a:t>Click icon to add picture</a:t>
            </a:r>
            <a:endParaRPr lang="ru-RU" dirty="0"/>
          </a:p>
        </p:txBody>
      </p:sp>
      <p:sp>
        <p:nvSpPr>
          <p:cNvPr id="22" name="Title 1"/>
          <p:cNvSpPr>
            <a:spLocks noGrp="1"/>
          </p:cNvSpPr>
          <p:nvPr>
            <p:ph type="title" hasCustomPrompt="1"/>
          </p:nvPr>
        </p:nvSpPr>
        <p:spPr>
          <a:xfrm>
            <a:off x="774034" y="741320"/>
            <a:ext cx="10506743" cy="782638"/>
          </a:xfrm>
        </p:spPr>
        <p:txBody>
          <a:bodyPr>
            <a:normAutofit/>
          </a:bodyPr>
          <a:lstStyle>
            <a:lvl1pPr algn="l">
              <a:defRPr sz="4000" b="1">
                <a:solidFill>
                  <a:schemeClr val="bg1"/>
                </a:solidFill>
              </a:defRPr>
            </a:lvl1pPr>
          </a:lstStyle>
          <a:p>
            <a:r>
              <a:rPr lang="en-US" dirty="0"/>
              <a:t>HOW TO USE THIS TEMPALTE</a:t>
            </a:r>
            <a:endParaRPr lang="ru-RU" dirty="0"/>
          </a:p>
        </p:txBody>
      </p:sp>
      <p:sp>
        <p:nvSpPr>
          <p:cNvPr id="23" name="Graphic 15"/>
          <p:cNvSpPr/>
          <p:nvPr userDrawn="1"/>
        </p:nvSpPr>
        <p:spPr>
          <a:xfrm>
            <a:off x="-11173" y="1610268"/>
            <a:ext cx="9252000" cy="73100"/>
          </a:xfrm>
          <a:custGeom>
            <a:avLst/>
            <a:gdLst>
              <a:gd name="connsiteX0" fmla="*/ 9138 w 5056083"/>
              <a:gd name="connsiteY0" fmla="*/ 9137 h 73099"/>
              <a:gd name="connsiteX1" fmla="*/ 9138 w 5056083"/>
              <a:gd name="connsiteY1" fmla="*/ 67617 h 73099"/>
              <a:gd name="connsiteX2" fmla="*/ 5018925 w 5056083"/>
              <a:gd name="connsiteY2" fmla="*/ 67617 h 73099"/>
              <a:gd name="connsiteX3" fmla="*/ 5057911 w 5056083"/>
              <a:gd name="connsiteY3" fmla="*/ 9137 h 73099"/>
            </a:gdLst>
            <a:ahLst/>
            <a:cxnLst>
              <a:cxn ang="0">
                <a:pos x="connsiteX0" y="connsiteY0"/>
              </a:cxn>
              <a:cxn ang="0">
                <a:pos x="connsiteX1" y="connsiteY1"/>
              </a:cxn>
              <a:cxn ang="0">
                <a:pos x="connsiteX2" y="connsiteY2"/>
              </a:cxn>
              <a:cxn ang="0">
                <a:pos x="connsiteX3" y="connsiteY3"/>
              </a:cxn>
            </a:cxnLst>
            <a:rect l="l" t="t" r="r" b="b"/>
            <a:pathLst>
              <a:path w="5056083" h="73099">
                <a:moveTo>
                  <a:pt x="9138" y="9137"/>
                </a:moveTo>
                <a:lnTo>
                  <a:pt x="9138" y="67617"/>
                </a:lnTo>
                <a:lnTo>
                  <a:pt x="5018925" y="67617"/>
                </a:lnTo>
                <a:lnTo>
                  <a:pt x="5057911" y="9137"/>
                </a:lnTo>
                <a:close/>
              </a:path>
            </a:pathLst>
          </a:custGeom>
          <a:solidFill>
            <a:schemeClr val="bg2">
              <a:alpha val="70000"/>
            </a:schemeClr>
          </a:solidFill>
          <a:ln w="9525" cap="flat">
            <a:noFill/>
            <a:prstDash val="solid"/>
            <a:miter/>
          </a:ln>
        </p:spPr>
        <p:txBody>
          <a:bodyPr rtlCol="0" anchor="ctr"/>
          <a:lstStyle/>
          <a:p>
            <a:endParaRPr lang="ru-RU" sz="1800"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1" Type="http://schemas.openxmlformats.org/officeDocument/2006/relationships/theme" Target="../theme/theme1.xml"/><Relationship Id="rId30" Type="http://schemas.openxmlformats.org/officeDocument/2006/relationships/slideLayout" Target="../slideLayouts/slideLayout30.xml"/><Relationship Id="rId3" Type="http://schemas.openxmlformats.org/officeDocument/2006/relationships/slideLayout" Target="../slideLayouts/slideLayout3.xml"/><Relationship Id="rId29" Type="http://schemas.openxmlformats.org/officeDocument/2006/relationships/slideLayout" Target="../slideLayouts/slideLayout29.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0" Type="http://schemas.openxmlformats.org/officeDocument/2006/relationships/slideLayout" Target="../slideLayouts/slideLayout20.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39.xml"/><Relationship Id="rId8" Type="http://schemas.openxmlformats.org/officeDocument/2006/relationships/slideLayout" Target="../slideLayouts/slideLayout38.xml"/><Relationship Id="rId7" Type="http://schemas.openxmlformats.org/officeDocument/2006/relationships/slideLayout" Target="../slideLayouts/slideLayout37.xml"/><Relationship Id="rId6" Type="http://schemas.openxmlformats.org/officeDocument/2006/relationships/slideLayout" Target="../slideLayouts/slideLayout36.xml"/><Relationship Id="rId5" Type="http://schemas.openxmlformats.org/officeDocument/2006/relationships/slideLayout" Target="../slideLayouts/slideLayout35.xml"/><Relationship Id="rId4" Type="http://schemas.openxmlformats.org/officeDocument/2006/relationships/slideLayout" Target="../slideLayouts/slideLayout34.xml"/><Relationship Id="rId31" Type="http://schemas.openxmlformats.org/officeDocument/2006/relationships/theme" Target="../theme/theme2.xml"/><Relationship Id="rId30" Type="http://schemas.openxmlformats.org/officeDocument/2006/relationships/slideLayout" Target="../slideLayouts/slideLayout60.xml"/><Relationship Id="rId3" Type="http://schemas.openxmlformats.org/officeDocument/2006/relationships/slideLayout" Target="../slideLayouts/slideLayout33.xml"/><Relationship Id="rId29" Type="http://schemas.openxmlformats.org/officeDocument/2006/relationships/slideLayout" Target="../slideLayouts/slideLayout59.xml"/><Relationship Id="rId28" Type="http://schemas.openxmlformats.org/officeDocument/2006/relationships/slideLayout" Target="../slideLayouts/slideLayout58.xml"/><Relationship Id="rId27" Type="http://schemas.openxmlformats.org/officeDocument/2006/relationships/slideLayout" Target="../slideLayouts/slideLayout57.xml"/><Relationship Id="rId26" Type="http://schemas.openxmlformats.org/officeDocument/2006/relationships/slideLayout" Target="../slideLayouts/slideLayout56.xml"/><Relationship Id="rId25" Type="http://schemas.openxmlformats.org/officeDocument/2006/relationships/slideLayout" Target="../slideLayouts/slideLayout55.xml"/><Relationship Id="rId24" Type="http://schemas.openxmlformats.org/officeDocument/2006/relationships/slideLayout" Target="../slideLayouts/slideLayout54.xml"/><Relationship Id="rId23" Type="http://schemas.openxmlformats.org/officeDocument/2006/relationships/slideLayout" Target="../slideLayouts/slideLayout53.xml"/><Relationship Id="rId22" Type="http://schemas.openxmlformats.org/officeDocument/2006/relationships/slideLayout" Target="../slideLayouts/slideLayout52.xml"/><Relationship Id="rId21" Type="http://schemas.openxmlformats.org/officeDocument/2006/relationships/slideLayout" Target="../slideLayouts/slideLayout51.xml"/><Relationship Id="rId20" Type="http://schemas.openxmlformats.org/officeDocument/2006/relationships/slideLayout" Target="../slideLayouts/slideLayout50.xml"/><Relationship Id="rId2" Type="http://schemas.openxmlformats.org/officeDocument/2006/relationships/slideLayout" Target="../slideLayouts/slideLayout32.xml"/><Relationship Id="rId19" Type="http://schemas.openxmlformats.org/officeDocument/2006/relationships/slideLayout" Target="../slideLayouts/slideLayout49.xml"/><Relationship Id="rId18" Type="http://schemas.openxmlformats.org/officeDocument/2006/relationships/slideLayout" Target="../slideLayouts/slideLayout48.xml"/><Relationship Id="rId17" Type="http://schemas.openxmlformats.org/officeDocument/2006/relationships/slideLayout" Target="../slideLayouts/slideLayout47.xml"/><Relationship Id="rId16" Type="http://schemas.openxmlformats.org/officeDocument/2006/relationships/slideLayout" Target="../slideLayouts/slideLayout46.xml"/><Relationship Id="rId15" Type="http://schemas.openxmlformats.org/officeDocument/2006/relationships/slideLayout" Target="../slideLayouts/slideLayout45.xml"/><Relationship Id="rId14" Type="http://schemas.openxmlformats.org/officeDocument/2006/relationships/slideLayout" Target="../slideLayouts/slideLayout44.xml"/><Relationship Id="rId13" Type="http://schemas.openxmlformats.org/officeDocument/2006/relationships/slideLayout" Target="../slideLayouts/slideLayout43.xml"/><Relationship Id="rId12" Type="http://schemas.openxmlformats.org/officeDocument/2006/relationships/slideLayout" Target="../slideLayouts/slideLayout42.xml"/><Relationship Id="rId11" Type="http://schemas.openxmlformats.org/officeDocument/2006/relationships/slideLayout" Target="../slideLayouts/slideLayout41.xml"/><Relationship Id="rId10" Type="http://schemas.openxmlformats.org/officeDocument/2006/relationships/slideLayout" Target="../slideLayouts/slideLayout40.xml"/><Relationship Id="rId1"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ru-RU"/>
              <a:t>MM.DD.20XX</a:t>
            </a:r>
            <a:endParaRPr lang="ru-RU"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ADD A FOOTER</a:t>
            </a:r>
            <a:endParaRPr lang="ru-RU"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95E168-DA5E-4888-8D8A-92B118324C14}" type="slidenum">
              <a:rPr lang="ru-RU" smtClean="0"/>
            </a:fld>
            <a:endParaRPr lang="ru-RU"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ru-RU"/>
              <a:t>MM.DD.20XX</a:t>
            </a:r>
            <a:endParaRPr lang="ru-RU"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ADD A FOOTER</a:t>
            </a:r>
            <a:endParaRPr lang="ru-RU"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95E168-DA5E-4888-8D8A-92B118324C14}" type="slidenum">
              <a:rPr lang="ru-RU" smtClean="0"/>
            </a:fld>
            <a:endParaRPr lang="ru-RU" dirty="0"/>
          </a:p>
        </p:txBody>
      </p:sp>
    </p:spTree>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 id="2147483691" r:id="rId12"/>
    <p:sldLayoutId id="2147483692" r:id="rId13"/>
    <p:sldLayoutId id="2147483693" r:id="rId14"/>
    <p:sldLayoutId id="2147483694" r:id="rId15"/>
    <p:sldLayoutId id="2147483695" r:id="rId16"/>
    <p:sldLayoutId id="2147483696" r:id="rId17"/>
    <p:sldLayoutId id="2147483697" r:id="rId18"/>
    <p:sldLayoutId id="2147483698" r:id="rId19"/>
    <p:sldLayoutId id="2147483699" r:id="rId20"/>
    <p:sldLayoutId id="2147483700" r:id="rId21"/>
    <p:sldLayoutId id="2147483701" r:id="rId22"/>
    <p:sldLayoutId id="2147483702" r:id="rId23"/>
    <p:sldLayoutId id="2147483703" r:id="rId24"/>
    <p:sldLayoutId id="2147483704" r:id="rId25"/>
    <p:sldLayoutId id="2147483705" r:id="rId26"/>
    <p:sldLayoutId id="2147483706" r:id="rId27"/>
    <p:sldLayoutId id="2147483707" r:id="rId28"/>
    <p:sldLayoutId id="2147483708" r:id="rId29"/>
    <p:sldLayoutId id="2147483709" r:id="rId30"/>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1.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image" Target="../media/image6.png"/><Relationship Id="rId1" Type="http://schemas.openxmlformats.org/officeDocument/2006/relationships/image" Target="../media/image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7.png"/></Relationships>
</file>

<file path=ppt/slides/_rels/slide27.xml.rels><?xml version="1.0" encoding="UTF-8" standalone="yes"?>
<Relationships xmlns="http://schemas.openxmlformats.org/package/2006/relationships"><Relationship Id="rId4" Type="http://schemas.openxmlformats.org/officeDocument/2006/relationships/slideLayout" Target="../slideLayouts/slideLayout12.xml"/><Relationship Id="rId3" Type="http://schemas.openxmlformats.org/officeDocument/2006/relationships/image" Target="../media/image8.png"/><Relationship Id="rId2" Type="http://schemas.microsoft.com/office/2007/relationships/media" Target="../media/media1.mp4"/><Relationship Id="rId1" Type="http://schemas.openxmlformats.org/officeDocument/2006/relationships/video" Target="../media/media1.mp4"/></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495E168-DA5E-4888-8D8A-92B118324C14}" type="slidenum">
              <a:rPr lang="ru-RU" smtClean="0"/>
            </a:fld>
            <a:endParaRPr lang="ru-RU" dirty="0"/>
          </a:p>
        </p:txBody>
      </p:sp>
      <p:sp>
        <p:nvSpPr>
          <p:cNvPr id="7" name="Rectangle 6"/>
          <p:cNvSpPr/>
          <p:nvPr/>
        </p:nvSpPr>
        <p:spPr>
          <a:xfrm>
            <a:off x="0" y="0"/>
            <a:ext cx="12192000" cy="6470015"/>
          </a:xfrm>
          <a:prstGeom prst="rect">
            <a:avLst/>
          </a:prstGeom>
          <a:solidFill>
            <a:srgbClr val="001A00"/>
          </a:solidFill>
          <a:ln w="57150">
            <a:solidFill>
              <a:srgbClr val="FF0000"/>
            </a:solidFill>
          </a:ln>
        </p:spPr>
        <p:txBody>
          <a:bodyPr wrap="square">
            <a:spAutoFit/>
          </a:bodyPr>
          <a:lstStyle/>
          <a:p>
            <a:pPr lvl="2">
              <a:lnSpc>
                <a:spcPct val="90000"/>
              </a:lnSpc>
              <a:spcBef>
                <a:spcPts val="600"/>
              </a:spcBef>
              <a:spcAft>
                <a:spcPts val="200"/>
              </a:spcAft>
              <a:buClr>
                <a:schemeClr val="tx1"/>
              </a:buClr>
            </a:pPr>
            <a:endParaRPr lang="en-US" sz="1000" b="1" dirty="0">
              <a:solidFill>
                <a:schemeClr val="bg1"/>
              </a:solidFill>
              <a:latin typeface="Arial Narrow" panose="020B0606020202030204" pitchFamily="34" charset="0"/>
            </a:endParaRPr>
          </a:p>
          <a:p>
            <a:pPr marL="1828800" lvl="3" indent="-457200">
              <a:lnSpc>
                <a:spcPct val="90000"/>
              </a:lnSpc>
              <a:spcBef>
                <a:spcPts val="600"/>
              </a:spcBef>
              <a:spcAft>
                <a:spcPts val="200"/>
              </a:spcAft>
              <a:buClr>
                <a:srgbClr val="FFFF00"/>
              </a:buClr>
              <a:buFont typeface="Wingdings" panose="05000000000000000000" pitchFamily="2" charset="2"/>
              <a:buChar char="v"/>
            </a:pPr>
            <a:endParaRPr lang="en-US" sz="3600" b="1" dirty="0">
              <a:solidFill>
                <a:schemeClr val="bg1"/>
              </a:solidFill>
              <a:latin typeface="Arial Narrow" panose="020B0606020202030204" pitchFamily="34" charset="0"/>
            </a:endParaRPr>
          </a:p>
          <a:p>
            <a:pPr lvl="2" algn="ctr">
              <a:lnSpc>
                <a:spcPct val="90000"/>
              </a:lnSpc>
              <a:spcBef>
                <a:spcPts val="600"/>
              </a:spcBef>
              <a:spcAft>
                <a:spcPts val="200"/>
              </a:spcAft>
              <a:buClr>
                <a:schemeClr val="tx1"/>
              </a:buClr>
            </a:pPr>
            <a:endParaRPr lang="en-US" sz="6600" b="1" dirty="0">
              <a:solidFill>
                <a:srgbClr val="19FF81"/>
              </a:solidFill>
              <a:latin typeface="Arial Narrow" panose="020B0606020202030204" pitchFamily="34" charset="0"/>
            </a:endParaRPr>
          </a:p>
          <a:p>
            <a:pPr lvl="2">
              <a:lnSpc>
                <a:spcPct val="90000"/>
              </a:lnSpc>
              <a:spcBef>
                <a:spcPts val="600"/>
              </a:spcBef>
              <a:spcAft>
                <a:spcPts val="200"/>
              </a:spcAft>
              <a:buClr>
                <a:schemeClr val="tx1"/>
              </a:buClr>
            </a:pPr>
            <a:r>
              <a:rPr lang="en-US" sz="6000" b="1" dirty="0">
                <a:solidFill>
                  <a:srgbClr val="00FFFF"/>
                </a:solidFill>
                <a:latin typeface="Arial Narrow" panose="020B0606020202030204" pitchFamily="34" charset="0"/>
              </a:rPr>
              <a:t>          Geology for Engineers</a:t>
            </a:r>
            <a:endParaRPr lang="en-US" sz="6000" b="1" dirty="0">
              <a:solidFill>
                <a:srgbClr val="00FFFF"/>
              </a:solidFill>
              <a:latin typeface="Arial Narrow" panose="020B0606020202030204" pitchFamily="34" charset="0"/>
            </a:endParaRPr>
          </a:p>
          <a:p>
            <a:pPr lvl="2">
              <a:lnSpc>
                <a:spcPct val="90000"/>
              </a:lnSpc>
              <a:spcBef>
                <a:spcPts val="600"/>
              </a:spcBef>
              <a:spcAft>
                <a:spcPts val="200"/>
              </a:spcAft>
              <a:buClr>
                <a:schemeClr val="tx1"/>
              </a:buClr>
            </a:pPr>
            <a:r>
              <a:rPr lang="en-US" sz="2800" b="1" dirty="0">
                <a:solidFill>
                  <a:srgbClr val="00FFFF"/>
                </a:solidFill>
                <a:latin typeface="Arial Narrow" panose="020B0606020202030204" pitchFamily="34" charset="0"/>
              </a:rPr>
              <a:t>                                       (WED. 1:00pm - 4: 00pm)</a:t>
            </a:r>
            <a:endParaRPr lang="en-US" sz="2800" b="1" dirty="0">
              <a:solidFill>
                <a:srgbClr val="00FFFF"/>
              </a:solidFill>
              <a:latin typeface="Arial Narrow" panose="020B0606020202030204" pitchFamily="34" charset="0"/>
            </a:endParaRPr>
          </a:p>
          <a:p>
            <a:pPr lvl="2">
              <a:lnSpc>
                <a:spcPct val="90000"/>
              </a:lnSpc>
              <a:spcBef>
                <a:spcPts val="600"/>
              </a:spcBef>
              <a:spcAft>
                <a:spcPts val="200"/>
              </a:spcAft>
              <a:buClr>
                <a:schemeClr val="tx1"/>
              </a:buClr>
            </a:pPr>
            <a:endParaRPr lang="en-US" sz="6000" b="1" dirty="0">
              <a:solidFill>
                <a:schemeClr val="bg1"/>
              </a:solidFill>
              <a:latin typeface="Arial Narrow" panose="020B0606020202030204" pitchFamily="34" charset="0"/>
            </a:endParaRPr>
          </a:p>
          <a:p>
            <a:pPr lvl="2">
              <a:lnSpc>
                <a:spcPct val="90000"/>
              </a:lnSpc>
              <a:spcBef>
                <a:spcPts val="600"/>
              </a:spcBef>
              <a:spcAft>
                <a:spcPts val="200"/>
              </a:spcAft>
              <a:buClr>
                <a:schemeClr val="tx1"/>
              </a:buClr>
            </a:pPr>
            <a:endParaRPr lang="en-US" sz="6000" b="1" dirty="0">
              <a:solidFill>
                <a:schemeClr val="bg1"/>
              </a:solidFill>
              <a:latin typeface="Arial Narrow" panose="020B0606020202030204" pitchFamily="34" charset="0"/>
            </a:endParaRPr>
          </a:p>
          <a:p>
            <a:pPr lvl="2">
              <a:lnSpc>
                <a:spcPct val="90000"/>
              </a:lnSpc>
              <a:spcBef>
                <a:spcPts val="600"/>
              </a:spcBef>
              <a:spcAft>
                <a:spcPts val="200"/>
              </a:spcAft>
              <a:buClr>
                <a:schemeClr val="tx1"/>
              </a:buClr>
            </a:pPr>
            <a:endParaRPr lang="en-US" sz="3200" b="1" dirty="0">
              <a:solidFill>
                <a:schemeClr val="bg1"/>
              </a:solidFill>
              <a:latin typeface="Arial Narrow" panose="020B0606020202030204" pitchFamily="34" charset="0"/>
            </a:endParaRPr>
          </a:p>
          <a:p>
            <a:pPr lvl="2">
              <a:lnSpc>
                <a:spcPct val="90000"/>
              </a:lnSpc>
              <a:spcBef>
                <a:spcPts val="600"/>
              </a:spcBef>
              <a:spcAft>
                <a:spcPts val="200"/>
              </a:spcAft>
              <a:buClr>
                <a:schemeClr val="tx1"/>
              </a:buClr>
            </a:pPr>
            <a:endParaRPr lang="en-US" sz="3200" b="1" dirty="0">
              <a:solidFill>
                <a:schemeClr val="bg1"/>
              </a:solidFill>
              <a:latin typeface="Arial Narrow" panose="020B0606020202030204" pitchFamily="34" charset="0"/>
            </a:endParaRPr>
          </a:p>
          <a:p>
            <a:pPr lvl="2">
              <a:lnSpc>
                <a:spcPct val="90000"/>
              </a:lnSpc>
              <a:spcBef>
                <a:spcPts val="600"/>
              </a:spcBef>
              <a:spcAft>
                <a:spcPts val="200"/>
              </a:spcAft>
              <a:buClr>
                <a:schemeClr val="tx1"/>
              </a:buClr>
            </a:pPr>
            <a:endParaRPr lang="en-US" sz="1000" b="1" dirty="0">
              <a:solidFill>
                <a:schemeClr val="bg1"/>
              </a:solidFill>
              <a:latin typeface="Arial Narrow" panose="020B0606020202030204" pitchFamily="34" charset="0"/>
            </a:endParaRPr>
          </a:p>
        </p:txBody>
      </p:sp>
      <p:sp>
        <p:nvSpPr>
          <p:cNvPr id="4" name="Rectangle 3"/>
          <p:cNvSpPr/>
          <p:nvPr/>
        </p:nvSpPr>
        <p:spPr>
          <a:xfrm>
            <a:off x="673546" y="3797816"/>
            <a:ext cx="3335655" cy="521970"/>
          </a:xfrm>
          <a:prstGeom prst="rect">
            <a:avLst/>
          </a:prstGeom>
          <a:solidFill>
            <a:srgbClr val="00FFFF"/>
          </a:solidFill>
          <a:ln w="57150">
            <a:solidFill>
              <a:srgbClr val="FF0000"/>
            </a:solidFill>
          </a:ln>
        </p:spPr>
        <p:txBody>
          <a:bodyPr wrap="none">
            <a:spAutoFit/>
          </a:bodyPr>
          <a:lstStyle/>
          <a:p>
            <a:r>
              <a:rPr lang="en-US" sz="2800" b="1" baseline="30000" dirty="0">
                <a:latin typeface="Arial Narrow" panose="020B0606020202030204" pitchFamily="34" charset="0"/>
              </a:rPr>
              <a:t>1st</a:t>
            </a:r>
            <a:r>
              <a:rPr lang="en-US" sz="2800" b="1" dirty="0">
                <a:latin typeface="Arial Narrow" panose="020B0606020202030204" pitchFamily="34" charset="0"/>
              </a:rPr>
              <a:t> Sem. SY 2025 - 2026</a:t>
            </a:r>
            <a:endParaRPr lang="en-US" sz="2800" b="1" dirty="0">
              <a:latin typeface="Arial Narrow" panose="020B0606020202030204" pitchFamily="34" charset="0"/>
            </a:endParaRPr>
          </a:p>
        </p:txBody>
      </p:sp>
      <p:sp>
        <p:nvSpPr>
          <p:cNvPr id="5" name="Rectangle 4"/>
          <p:cNvSpPr/>
          <p:nvPr/>
        </p:nvSpPr>
        <p:spPr>
          <a:xfrm>
            <a:off x="1318272" y="4463583"/>
            <a:ext cx="1884680" cy="521970"/>
          </a:xfrm>
          <a:prstGeom prst="rect">
            <a:avLst/>
          </a:prstGeom>
          <a:solidFill>
            <a:srgbClr val="00FFFF"/>
          </a:solidFill>
          <a:ln w="57150">
            <a:solidFill>
              <a:srgbClr val="FF0000"/>
            </a:solidFill>
          </a:ln>
        </p:spPr>
        <p:txBody>
          <a:bodyPr wrap="none">
            <a:spAutoFit/>
          </a:bodyPr>
          <a:lstStyle/>
          <a:p>
            <a:r>
              <a:rPr lang="en-US" sz="2800" b="1" dirty="0">
                <a:latin typeface="Arial Narrow" panose="020B0606020202030204" pitchFamily="34" charset="0"/>
              </a:rPr>
              <a:t>Aug. 6, 2025</a:t>
            </a:r>
            <a:endParaRPr lang="en-US" sz="2800" b="1" dirty="0">
              <a:latin typeface="Arial Narrow" panose="020B060602020203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495E168-DA5E-4888-8D8A-92B118324C14}" type="slidenum">
              <a:rPr lang="ru-RU" smtClean="0"/>
            </a:fld>
            <a:endParaRPr lang="ru-RU" dirty="0"/>
          </a:p>
        </p:txBody>
      </p:sp>
      <p:sp>
        <p:nvSpPr>
          <p:cNvPr id="7" name="Rectangle 6"/>
          <p:cNvSpPr/>
          <p:nvPr/>
        </p:nvSpPr>
        <p:spPr>
          <a:xfrm>
            <a:off x="0" y="90170"/>
            <a:ext cx="12192000" cy="6767830"/>
          </a:xfrm>
          <a:prstGeom prst="rect">
            <a:avLst/>
          </a:prstGeom>
          <a:solidFill>
            <a:srgbClr val="001A00"/>
          </a:solidFill>
          <a:ln w="57150">
            <a:solidFill>
              <a:srgbClr val="FF00FF"/>
            </a:solidFill>
          </a:ln>
        </p:spPr>
        <p:txBody>
          <a:bodyPr wrap="square">
            <a:noAutofit/>
          </a:bodyPr>
          <a:lstStyle/>
          <a:p>
            <a:pPr lvl="2">
              <a:lnSpc>
                <a:spcPct val="90000"/>
              </a:lnSpc>
              <a:spcBef>
                <a:spcPts val="600"/>
              </a:spcBef>
              <a:spcAft>
                <a:spcPts val="200"/>
              </a:spcAft>
              <a:buClr>
                <a:srgbClr val="FF0000"/>
              </a:buClr>
            </a:pPr>
            <a:endParaRPr lang="en-US" sz="1000" b="1" dirty="0">
              <a:solidFill>
                <a:schemeClr val="bg1"/>
              </a:solidFill>
              <a:latin typeface="Arial Narrow" panose="020B0606020202030204" pitchFamily="34" charset="0"/>
            </a:endParaRPr>
          </a:p>
          <a:p>
            <a:pPr lvl="2">
              <a:lnSpc>
                <a:spcPct val="90000"/>
              </a:lnSpc>
              <a:spcBef>
                <a:spcPts val="600"/>
              </a:spcBef>
              <a:spcAft>
                <a:spcPts val="200"/>
              </a:spcAft>
              <a:buClr>
                <a:srgbClr val="FF0000"/>
              </a:buClr>
            </a:pPr>
            <a:endParaRPr lang="en-US" sz="1000" b="1" dirty="0">
              <a:solidFill>
                <a:schemeClr val="bg1"/>
              </a:solidFill>
              <a:latin typeface="Arial Narrow" panose="020B0606020202030204" pitchFamily="34" charset="0"/>
            </a:endParaRPr>
          </a:p>
          <a:p>
            <a:pPr marL="1371600" lvl="2" indent="-457200">
              <a:lnSpc>
                <a:spcPct val="90000"/>
              </a:lnSpc>
              <a:spcBef>
                <a:spcPts val="600"/>
              </a:spcBef>
              <a:spcAft>
                <a:spcPts val="200"/>
              </a:spcAft>
              <a:buClr>
                <a:srgbClr val="FF0000"/>
              </a:buClr>
              <a:buFont typeface="Wingdings" panose="05000000000000000000" charset="0"/>
              <a:buChar char="v"/>
            </a:pPr>
            <a:r>
              <a:rPr lang="en-US" altLang="en-US" sz="3600" b="1" dirty="0">
                <a:solidFill>
                  <a:schemeClr val="bg1"/>
                </a:solidFill>
                <a:latin typeface="Arial Narrow" panose="020B0606020202030204" pitchFamily="34" charset="0"/>
              </a:rPr>
              <a:t>The term</a:t>
            </a:r>
            <a:r>
              <a:rPr lang="en-US" altLang="en-US" sz="3600" b="1" dirty="0">
                <a:solidFill>
                  <a:srgbClr val="0ADEE6"/>
                </a:solidFill>
                <a:latin typeface="Arial Narrow" panose="020B0606020202030204" pitchFamily="34" charset="0"/>
              </a:rPr>
              <a:t> </a:t>
            </a:r>
            <a:r>
              <a:rPr lang="en-US" altLang="en-US" sz="3600" b="1" dirty="0">
                <a:solidFill>
                  <a:srgbClr val="FFC000"/>
                </a:solidFill>
                <a:latin typeface="Arial Narrow" panose="020B0606020202030204" pitchFamily="34" charset="0"/>
              </a:rPr>
              <a:t>geology</a:t>
            </a:r>
            <a:r>
              <a:rPr lang="en-US" altLang="en-US" sz="3600" b="1" dirty="0">
                <a:solidFill>
                  <a:srgbClr val="0ADEE6"/>
                </a:solidFill>
                <a:latin typeface="Arial Narrow" panose="020B0606020202030204" pitchFamily="34" charset="0"/>
              </a:rPr>
              <a:t> </a:t>
            </a:r>
            <a:r>
              <a:rPr lang="en-US" altLang="en-US" sz="3600" b="1" dirty="0">
                <a:solidFill>
                  <a:schemeClr val="bg1"/>
                </a:solidFill>
                <a:latin typeface="Arial Narrow" panose="020B0606020202030204" pitchFamily="34" charset="0"/>
              </a:rPr>
              <a:t>is derived from the Greek words</a:t>
            </a:r>
            <a:endParaRPr lang="en-US" altLang="en-US" sz="3600" b="1" dirty="0">
              <a:solidFill>
                <a:schemeClr val="bg1"/>
              </a:solidFill>
              <a:latin typeface="Arial Narrow" panose="020B0606020202030204" pitchFamily="34" charset="0"/>
            </a:endParaRPr>
          </a:p>
          <a:p>
            <a:pPr lvl="2">
              <a:lnSpc>
                <a:spcPct val="90000"/>
              </a:lnSpc>
              <a:spcBef>
                <a:spcPts val="600"/>
              </a:spcBef>
              <a:spcAft>
                <a:spcPts val="200"/>
              </a:spcAft>
              <a:buClr>
                <a:srgbClr val="FF0000"/>
              </a:buClr>
            </a:pPr>
            <a:r>
              <a:rPr lang="en-US" altLang="en-US" sz="3600" b="1" dirty="0">
                <a:solidFill>
                  <a:srgbClr val="0ADEE6"/>
                </a:solidFill>
                <a:latin typeface="Arial Narrow" panose="020B0606020202030204" pitchFamily="34" charset="0"/>
              </a:rPr>
              <a:t>“</a:t>
            </a:r>
            <a:r>
              <a:rPr lang="en-US" altLang="en-US" sz="3600" b="1" dirty="0">
                <a:solidFill>
                  <a:srgbClr val="FF0000"/>
                </a:solidFill>
                <a:latin typeface="Arial Narrow" panose="020B0606020202030204" pitchFamily="34" charset="0"/>
              </a:rPr>
              <a:t>GEO</a:t>
            </a:r>
            <a:r>
              <a:rPr lang="en-US" altLang="en-US" sz="3600" b="1" dirty="0">
                <a:solidFill>
                  <a:srgbClr val="0ADEE6"/>
                </a:solidFill>
                <a:latin typeface="Arial Narrow" panose="020B0606020202030204" pitchFamily="34" charset="0"/>
              </a:rPr>
              <a:t>” </a:t>
            </a:r>
            <a:r>
              <a:rPr lang="en-US" altLang="en-US" sz="3600" b="1" dirty="0">
                <a:solidFill>
                  <a:schemeClr val="bg1"/>
                </a:solidFill>
                <a:latin typeface="Arial Narrow" panose="020B0606020202030204" pitchFamily="34" charset="0"/>
              </a:rPr>
              <a:t>= Earth and</a:t>
            </a:r>
            <a:r>
              <a:rPr lang="en-US" altLang="en-US" sz="3600" b="1" dirty="0">
                <a:solidFill>
                  <a:srgbClr val="0ADEE6"/>
                </a:solidFill>
                <a:latin typeface="Arial Narrow" panose="020B0606020202030204" pitchFamily="34" charset="0"/>
              </a:rPr>
              <a:t> “</a:t>
            </a:r>
            <a:r>
              <a:rPr lang="en-US" altLang="en-US" sz="3600" b="1" dirty="0">
                <a:solidFill>
                  <a:srgbClr val="FF0000"/>
                </a:solidFill>
                <a:latin typeface="Arial Narrow" panose="020B0606020202030204" pitchFamily="34" charset="0"/>
              </a:rPr>
              <a:t>LOGOS</a:t>
            </a:r>
            <a:r>
              <a:rPr lang="en-US" altLang="en-US" sz="3600" b="1" dirty="0">
                <a:solidFill>
                  <a:srgbClr val="0ADEE6"/>
                </a:solidFill>
                <a:latin typeface="Arial Narrow" panose="020B0606020202030204" pitchFamily="34" charset="0"/>
              </a:rPr>
              <a:t>” </a:t>
            </a:r>
            <a:r>
              <a:rPr lang="en-US" altLang="en-US" sz="3600" b="1" dirty="0">
                <a:solidFill>
                  <a:schemeClr val="bg1"/>
                </a:solidFill>
                <a:latin typeface="Arial Narrow" panose="020B0606020202030204" pitchFamily="34" charset="0"/>
              </a:rPr>
              <a:t>= Study or discourse.</a:t>
            </a:r>
            <a:endParaRPr lang="en-US" altLang="en-US" sz="3600" b="1" dirty="0">
              <a:solidFill>
                <a:schemeClr val="bg1"/>
              </a:solidFill>
              <a:latin typeface="Arial Narrow" panose="020B0606020202030204" pitchFamily="34" charset="0"/>
            </a:endParaRPr>
          </a:p>
          <a:p>
            <a:pPr marL="1371600" lvl="2" indent="-457200">
              <a:lnSpc>
                <a:spcPct val="90000"/>
              </a:lnSpc>
              <a:spcBef>
                <a:spcPts val="600"/>
              </a:spcBef>
              <a:spcAft>
                <a:spcPts val="200"/>
              </a:spcAft>
              <a:buClr>
                <a:srgbClr val="FF0000"/>
              </a:buClr>
              <a:buFont typeface="Wingdings" panose="05000000000000000000" charset="0"/>
              <a:buChar char="v"/>
            </a:pPr>
            <a:r>
              <a:rPr lang="en-US" altLang="en-US" sz="3600" b="1" dirty="0">
                <a:solidFill>
                  <a:schemeClr val="bg1"/>
                </a:solidFill>
                <a:latin typeface="Arial Narrow" panose="020B0606020202030204" pitchFamily="34" charset="0"/>
              </a:rPr>
              <a:t>Therefore</a:t>
            </a:r>
            <a:r>
              <a:rPr lang="en-US" altLang="en-US" sz="3600" b="1" dirty="0">
                <a:solidFill>
                  <a:srgbClr val="0ADEE6"/>
                </a:solidFill>
                <a:latin typeface="Arial Narrow" panose="020B0606020202030204" pitchFamily="34" charset="0"/>
              </a:rPr>
              <a:t> </a:t>
            </a:r>
            <a:r>
              <a:rPr lang="en-US" altLang="en-US" sz="3600" b="1" dirty="0">
                <a:solidFill>
                  <a:srgbClr val="FFC000"/>
                </a:solidFill>
                <a:latin typeface="Arial Narrow" panose="020B0606020202030204" pitchFamily="34" charset="0"/>
              </a:rPr>
              <a:t>Geology</a:t>
            </a:r>
            <a:r>
              <a:rPr lang="en-US" altLang="en-US" sz="3600" b="1" dirty="0">
                <a:solidFill>
                  <a:srgbClr val="0ADEE6"/>
                </a:solidFill>
                <a:latin typeface="Arial Narrow" panose="020B0606020202030204" pitchFamily="34" charset="0"/>
              </a:rPr>
              <a:t> </a:t>
            </a:r>
            <a:r>
              <a:rPr lang="en-US" altLang="en-US" sz="3600" b="1" dirty="0">
                <a:solidFill>
                  <a:schemeClr val="bg1"/>
                </a:solidFill>
                <a:latin typeface="Arial Narrow" panose="020B0606020202030204" pitchFamily="34" charset="0"/>
              </a:rPr>
              <a:t>is a branch of science that deals with the study of planet Earth.</a:t>
            </a:r>
            <a:endParaRPr lang="en-US" altLang="en-US" sz="3600" b="1" dirty="0">
              <a:solidFill>
                <a:schemeClr val="bg1"/>
              </a:solidFill>
              <a:latin typeface="Arial Narrow" panose="020B0606020202030204" pitchFamily="34" charset="0"/>
            </a:endParaRPr>
          </a:p>
          <a:p>
            <a:pPr marL="1371600" lvl="2" indent="-457200">
              <a:lnSpc>
                <a:spcPct val="90000"/>
              </a:lnSpc>
              <a:spcBef>
                <a:spcPts val="600"/>
              </a:spcBef>
              <a:spcAft>
                <a:spcPts val="200"/>
              </a:spcAft>
              <a:buClr>
                <a:srgbClr val="FF0000"/>
              </a:buClr>
              <a:buFont typeface="Wingdings" panose="05000000000000000000" charset="0"/>
              <a:buChar char="v"/>
            </a:pPr>
            <a:r>
              <a:rPr lang="en-US" altLang="en-US" sz="3600" b="1" dirty="0">
                <a:solidFill>
                  <a:srgbClr val="FFC000"/>
                </a:solidFill>
                <a:latin typeface="Arial Narrow" panose="020B0606020202030204" pitchFamily="34" charset="0"/>
              </a:rPr>
              <a:t>Geology</a:t>
            </a:r>
            <a:r>
              <a:rPr lang="en-US" altLang="en-US" sz="3600" b="1" dirty="0">
                <a:solidFill>
                  <a:srgbClr val="0ADEE6"/>
                </a:solidFill>
                <a:latin typeface="Arial Narrow" panose="020B0606020202030204" pitchFamily="34" charset="0"/>
              </a:rPr>
              <a:t> </a:t>
            </a:r>
            <a:r>
              <a:rPr lang="en-US" altLang="en-US" sz="3600" b="1" dirty="0">
                <a:solidFill>
                  <a:schemeClr val="bg1"/>
                </a:solidFill>
                <a:latin typeface="Arial Narrow" panose="020B0606020202030204" pitchFamily="34" charset="0"/>
              </a:rPr>
              <a:t>is traditionally divided into two broad areas - physical and historical.</a:t>
            </a:r>
            <a:endParaRPr lang="en-US" altLang="en-US" sz="3600" b="1" dirty="0">
              <a:solidFill>
                <a:schemeClr val="bg1"/>
              </a:solidFill>
              <a:latin typeface="Arial Narrow" panose="020B0606020202030204" pitchFamily="34" charset="0"/>
            </a:endParaRPr>
          </a:p>
          <a:p>
            <a:pPr marL="1371600" lvl="2" indent="-457200">
              <a:lnSpc>
                <a:spcPct val="90000"/>
              </a:lnSpc>
              <a:spcBef>
                <a:spcPts val="600"/>
              </a:spcBef>
              <a:spcAft>
                <a:spcPts val="200"/>
              </a:spcAft>
              <a:buClr>
                <a:srgbClr val="FF0000"/>
              </a:buClr>
              <a:buFont typeface="Wingdings" panose="05000000000000000000" charset="0"/>
              <a:buChar char="v"/>
            </a:pPr>
            <a:r>
              <a:rPr lang="en-US" altLang="en-US" sz="3600" b="1" dirty="0">
                <a:solidFill>
                  <a:srgbClr val="0ADEE6"/>
                </a:solidFill>
                <a:latin typeface="Arial Narrow" panose="020B0606020202030204" pitchFamily="34" charset="0"/>
              </a:rPr>
              <a:t>Physical geology </a:t>
            </a:r>
            <a:r>
              <a:rPr lang="en-US" altLang="en-US" sz="3600" b="1" dirty="0">
                <a:solidFill>
                  <a:schemeClr val="bg1"/>
                </a:solidFill>
                <a:latin typeface="Arial Narrow" panose="020B0606020202030204" pitchFamily="34" charset="0"/>
              </a:rPr>
              <a:t>deals with the material the Earth is composed of and the many processes that operate beneath and on the surface of the Earth.</a:t>
            </a:r>
            <a:endParaRPr lang="en-US" altLang="en-US" sz="3600" b="1" dirty="0">
              <a:solidFill>
                <a:srgbClr val="0ADEE6"/>
              </a:solidFill>
              <a:latin typeface="Arial Narrow" panose="020B0606020202030204" pitchFamily="34" charset="0"/>
            </a:endParaRPr>
          </a:p>
          <a:p>
            <a:pPr marL="1371600" lvl="2" indent="-457200">
              <a:lnSpc>
                <a:spcPct val="90000"/>
              </a:lnSpc>
              <a:spcBef>
                <a:spcPts val="600"/>
              </a:spcBef>
              <a:spcAft>
                <a:spcPts val="200"/>
              </a:spcAft>
              <a:buClr>
                <a:srgbClr val="FF0000"/>
              </a:buClr>
              <a:buFont typeface="Wingdings" panose="05000000000000000000" charset="0"/>
              <a:buChar char="v"/>
            </a:pPr>
            <a:r>
              <a:rPr lang="en-US" altLang="en-US" sz="3600" b="1" dirty="0">
                <a:solidFill>
                  <a:srgbClr val="0ADEE6"/>
                </a:solidFill>
                <a:latin typeface="Arial Narrow" panose="020B0606020202030204" pitchFamily="34" charset="0"/>
              </a:rPr>
              <a:t>Historical geology </a:t>
            </a:r>
            <a:r>
              <a:rPr lang="en-US" altLang="en-US" sz="3600" b="1" dirty="0">
                <a:solidFill>
                  <a:schemeClr val="bg1"/>
                </a:solidFill>
                <a:latin typeface="Arial Narrow" panose="020B0606020202030204" pitchFamily="34" charset="0"/>
              </a:rPr>
              <a:t>talks about the origin of Earth</a:t>
            </a:r>
            <a:endParaRPr lang="en-US" altLang="en-US" sz="3600" b="1" dirty="0">
              <a:solidFill>
                <a:schemeClr val="bg1"/>
              </a:solidFill>
              <a:latin typeface="Arial Narrow" panose="020B0606020202030204" pitchFamily="34" charset="0"/>
            </a:endParaRPr>
          </a:p>
          <a:p>
            <a:pPr lvl="2">
              <a:lnSpc>
                <a:spcPct val="90000"/>
              </a:lnSpc>
              <a:spcBef>
                <a:spcPts val="600"/>
              </a:spcBef>
              <a:spcAft>
                <a:spcPts val="200"/>
              </a:spcAft>
              <a:buClr>
                <a:srgbClr val="FF0000"/>
              </a:buClr>
            </a:pPr>
            <a:r>
              <a:rPr lang="en-US" altLang="en-US" sz="3600" b="1" dirty="0">
                <a:solidFill>
                  <a:schemeClr val="bg1"/>
                </a:solidFill>
                <a:latin typeface="Arial Narrow" panose="020B0606020202030204" pitchFamily="34" charset="0"/>
              </a:rPr>
              <a:t>and its development through time.</a:t>
            </a:r>
            <a:endParaRPr lang="en-US" altLang="en-US" sz="3600" b="1" dirty="0">
              <a:solidFill>
                <a:schemeClr val="bg1"/>
              </a:solidFill>
              <a:latin typeface="Arial Narrow" panose="020B0606020202030204"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495E168-DA5E-4888-8D8A-92B118324C14}" type="slidenum">
              <a:rPr lang="ru-RU" smtClean="0"/>
            </a:fld>
            <a:endParaRPr lang="ru-RU" dirty="0"/>
          </a:p>
        </p:txBody>
      </p:sp>
      <p:sp>
        <p:nvSpPr>
          <p:cNvPr id="7" name="Rectangle 6"/>
          <p:cNvSpPr/>
          <p:nvPr/>
        </p:nvSpPr>
        <p:spPr>
          <a:xfrm>
            <a:off x="0" y="0"/>
            <a:ext cx="12192000" cy="6858000"/>
          </a:xfrm>
          <a:prstGeom prst="rect">
            <a:avLst/>
          </a:prstGeom>
          <a:solidFill>
            <a:srgbClr val="001A00"/>
          </a:solidFill>
          <a:ln w="57150">
            <a:solidFill>
              <a:srgbClr val="FF00FF"/>
            </a:solidFill>
          </a:ln>
        </p:spPr>
        <p:txBody>
          <a:bodyPr wrap="square">
            <a:noAutofit/>
          </a:bodyPr>
          <a:lstStyle/>
          <a:p>
            <a:pPr lvl="1">
              <a:lnSpc>
                <a:spcPct val="90000"/>
              </a:lnSpc>
              <a:spcBef>
                <a:spcPts val="600"/>
              </a:spcBef>
              <a:spcAft>
                <a:spcPts val="200"/>
              </a:spcAft>
              <a:buClr>
                <a:srgbClr val="00B0F0"/>
              </a:buClr>
            </a:pPr>
            <a:endParaRPr lang="en-US" altLang="en-US" sz="3200" b="1" dirty="0">
              <a:solidFill>
                <a:srgbClr val="FF0000"/>
              </a:solidFill>
              <a:latin typeface="Arial Narrow" panose="020B0606020202030204" pitchFamily="34" charset="0"/>
              <a:cs typeface="Arial Narrow" panose="020B0606020202030204" pitchFamily="34" charset="0"/>
            </a:endParaRPr>
          </a:p>
          <a:p>
            <a:pPr lvl="1">
              <a:lnSpc>
                <a:spcPct val="90000"/>
              </a:lnSpc>
              <a:spcBef>
                <a:spcPts val="600"/>
              </a:spcBef>
              <a:spcAft>
                <a:spcPts val="200"/>
              </a:spcAft>
              <a:buClr>
                <a:srgbClr val="00B0F0"/>
              </a:buClr>
            </a:pPr>
            <a:r>
              <a:rPr lang="en-US" altLang="en-US" sz="3200" b="1" dirty="0">
                <a:solidFill>
                  <a:srgbClr val="FF0000"/>
                </a:solidFill>
                <a:latin typeface="Arial Narrow" panose="020B0606020202030204" pitchFamily="34" charset="0"/>
                <a:cs typeface="Arial Narrow" panose="020B0606020202030204" pitchFamily="34" charset="0"/>
              </a:rPr>
              <a:t>BRANCHES OF GEOLOGY </a:t>
            </a:r>
            <a:endParaRPr lang="en-US" altLang="en-US" sz="3200" b="1" dirty="0">
              <a:solidFill>
                <a:srgbClr val="FF0000"/>
              </a:solidFill>
              <a:latin typeface="Arial Narrow" panose="020B0606020202030204" pitchFamily="34" charset="0"/>
              <a:cs typeface="Arial Narrow" panose="020B0606020202030204" pitchFamily="34" charset="0"/>
            </a:endParaRPr>
          </a:p>
          <a:p>
            <a:pPr lvl="1">
              <a:lnSpc>
                <a:spcPct val="90000"/>
              </a:lnSpc>
              <a:spcBef>
                <a:spcPts val="600"/>
              </a:spcBef>
              <a:spcAft>
                <a:spcPts val="200"/>
              </a:spcAft>
              <a:buClr>
                <a:srgbClr val="00B0F0"/>
              </a:buClr>
            </a:pPr>
            <a:r>
              <a:rPr lang="en-US" altLang="en-US" sz="3200" b="1" dirty="0">
                <a:solidFill>
                  <a:srgbClr val="00FFFF"/>
                </a:solidFill>
                <a:latin typeface="Arial Narrow" panose="020B0606020202030204" pitchFamily="34" charset="0"/>
                <a:cs typeface="Arial Narrow" panose="020B0606020202030204" pitchFamily="34" charset="0"/>
              </a:rPr>
              <a:t>1. PHYSICAL GEOLOGY </a:t>
            </a:r>
            <a:endParaRPr lang="en-US" altLang="en-US" sz="3600" b="1" dirty="0">
              <a:solidFill>
                <a:srgbClr val="00FFFF"/>
              </a:solidFill>
              <a:latin typeface="Arial Narrow" panose="020B0606020202030204" pitchFamily="34" charset="0"/>
              <a:cs typeface="Arial Narrow" panose="020B0606020202030204" pitchFamily="34" charset="0"/>
            </a:endParaRPr>
          </a:p>
          <a:p>
            <a:pPr marL="1428750" lvl="2" indent="-514350">
              <a:lnSpc>
                <a:spcPct val="90000"/>
              </a:lnSpc>
              <a:spcBef>
                <a:spcPts val="600"/>
              </a:spcBef>
              <a:spcAft>
                <a:spcPts val="200"/>
              </a:spcAft>
              <a:buClr>
                <a:srgbClr val="FF0000"/>
              </a:buClr>
              <a:buFont typeface="+mj-lt"/>
              <a:buAutoNum type="alphaLcParenR"/>
            </a:pPr>
            <a:r>
              <a:rPr lang="en-US" altLang="en-US" sz="2800" b="1" dirty="0">
                <a:solidFill>
                  <a:srgbClr val="19FF81"/>
                </a:solidFill>
                <a:latin typeface="Arial Narrow" panose="020B0606020202030204" pitchFamily="34" charset="0"/>
              </a:rPr>
              <a:t>PETROLOGY</a:t>
            </a:r>
            <a:r>
              <a:rPr lang="en-US" altLang="en-US" sz="2800" b="1" dirty="0">
                <a:solidFill>
                  <a:schemeClr val="bg1"/>
                </a:solidFill>
                <a:latin typeface="Arial Narrow" panose="020B0606020202030204" pitchFamily="34" charset="0"/>
              </a:rPr>
              <a:t> – Study of rocks (igneous, metamorphic, and sedimentary petrology) and how they form in their specific environment.</a:t>
            </a:r>
            <a:endParaRPr lang="en-US" altLang="en-US" sz="2800" b="1" dirty="0">
              <a:solidFill>
                <a:schemeClr val="bg1"/>
              </a:solidFill>
              <a:latin typeface="Arial Narrow" panose="020B0606020202030204" pitchFamily="34" charset="0"/>
            </a:endParaRPr>
          </a:p>
          <a:p>
            <a:pPr marL="1428750" lvl="2" indent="-514350">
              <a:lnSpc>
                <a:spcPct val="90000"/>
              </a:lnSpc>
              <a:spcBef>
                <a:spcPts val="600"/>
              </a:spcBef>
              <a:spcAft>
                <a:spcPts val="200"/>
              </a:spcAft>
              <a:buClr>
                <a:srgbClr val="FF0000"/>
              </a:buClr>
              <a:buFont typeface="+mj-lt"/>
              <a:buAutoNum type="alphaLcParenR"/>
            </a:pPr>
            <a:r>
              <a:rPr lang="en-US" altLang="en-US" sz="2800" b="1" dirty="0">
                <a:solidFill>
                  <a:srgbClr val="19FF81"/>
                </a:solidFill>
                <a:latin typeface="Arial Narrow" panose="020B0606020202030204" pitchFamily="34" charset="0"/>
              </a:rPr>
              <a:t>MINERALOGY</a:t>
            </a:r>
            <a:r>
              <a:rPr lang="en-US" altLang="en-US" sz="2800" b="1" dirty="0">
                <a:solidFill>
                  <a:schemeClr val="bg1"/>
                </a:solidFill>
                <a:latin typeface="Arial Narrow" panose="020B0606020202030204" pitchFamily="34" charset="0"/>
              </a:rPr>
              <a:t> – Study of minerals, their crystalline and chemical structures and their properties</a:t>
            </a:r>
            <a:endParaRPr lang="en-US" altLang="en-US" sz="2800" b="1" dirty="0">
              <a:solidFill>
                <a:schemeClr val="bg1"/>
              </a:solidFill>
              <a:latin typeface="Arial Narrow" panose="020B0606020202030204" pitchFamily="34" charset="0"/>
            </a:endParaRPr>
          </a:p>
          <a:p>
            <a:pPr marL="1428750" lvl="2" indent="-514350">
              <a:lnSpc>
                <a:spcPct val="90000"/>
              </a:lnSpc>
              <a:spcBef>
                <a:spcPts val="600"/>
              </a:spcBef>
              <a:spcAft>
                <a:spcPts val="200"/>
              </a:spcAft>
              <a:buClr>
                <a:srgbClr val="FF0000"/>
              </a:buClr>
              <a:buFont typeface="+mj-lt"/>
              <a:buAutoNum type="alphaLcParenR"/>
            </a:pPr>
            <a:r>
              <a:rPr lang="en-US" altLang="en-US" sz="2800" b="1" dirty="0">
                <a:solidFill>
                  <a:srgbClr val="19FF81"/>
                </a:solidFill>
                <a:latin typeface="Arial Narrow" panose="020B0606020202030204" pitchFamily="34" charset="0"/>
              </a:rPr>
              <a:t>CRYSTALLOGRAPHY</a:t>
            </a:r>
            <a:r>
              <a:rPr lang="en-US" altLang="en-US" sz="2800" b="1" dirty="0">
                <a:solidFill>
                  <a:schemeClr val="bg1"/>
                </a:solidFill>
                <a:latin typeface="Arial Narrow" panose="020B0606020202030204" pitchFamily="34" charset="0"/>
              </a:rPr>
              <a:t> – Study of the arrangement and bonding of atoms in crystalline solids and with the geometric structure of crystal</a:t>
            </a:r>
            <a:endParaRPr lang="en-US" altLang="en-US" sz="2800" b="1" dirty="0">
              <a:solidFill>
                <a:schemeClr val="bg1"/>
              </a:solidFill>
              <a:latin typeface="Arial Narrow" panose="020B0606020202030204" pitchFamily="34" charset="0"/>
            </a:endParaRPr>
          </a:p>
          <a:p>
            <a:pPr marL="1428750" lvl="2" indent="-514350">
              <a:lnSpc>
                <a:spcPct val="90000"/>
              </a:lnSpc>
              <a:spcBef>
                <a:spcPts val="600"/>
              </a:spcBef>
              <a:spcAft>
                <a:spcPts val="200"/>
              </a:spcAft>
              <a:buClr>
                <a:srgbClr val="FF0000"/>
              </a:buClr>
              <a:buFont typeface="+mj-lt"/>
              <a:buAutoNum type="alphaLcParenR"/>
            </a:pPr>
            <a:r>
              <a:rPr lang="en-US" altLang="en-US" sz="2800" b="1" dirty="0">
                <a:solidFill>
                  <a:srgbClr val="19FF81"/>
                </a:solidFill>
                <a:latin typeface="Arial Narrow" panose="020B0606020202030204" pitchFamily="34" charset="0"/>
              </a:rPr>
              <a:t>HYDROGEOLOGY</a:t>
            </a:r>
            <a:r>
              <a:rPr lang="en-US" altLang="en-US" sz="2800" b="1" dirty="0">
                <a:solidFill>
                  <a:schemeClr val="bg1"/>
                </a:solidFill>
                <a:latin typeface="Arial Narrow" panose="020B0606020202030204" pitchFamily="34" charset="0"/>
              </a:rPr>
              <a:t> – Area of geology that deals with the distribution and movement of groundwater in the soil and rocks of the Earth's crust.</a:t>
            </a:r>
            <a:endParaRPr lang="en-US" altLang="en-US" sz="2800" b="1" dirty="0">
              <a:solidFill>
                <a:schemeClr val="bg1"/>
              </a:solidFill>
              <a:latin typeface="Arial Narrow" panose="020B0606020202030204" pitchFamily="34" charset="0"/>
            </a:endParaRPr>
          </a:p>
          <a:p>
            <a:pPr marL="1428750" lvl="2" indent="-514350">
              <a:lnSpc>
                <a:spcPct val="90000"/>
              </a:lnSpc>
              <a:spcBef>
                <a:spcPts val="600"/>
              </a:spcBef>
              <a:spcAft>
                <a:spcPts val="200"/>
              </a:spcAft>
              <a:buClr>
                <a:srgbClr val="FF0000"/>
              </a:buClr>
              <a:buFont typeface="+mj-lt"/>
              <a:buAutoNum type="alphaLcParenR"/>
            </a:pPr>
            <a:r>
              <a:rPr lang="en-US" altLang="en-US" sz="2800" b="1" dirty="0">
                <a:solidFill>
                  <a:srgbClr val="19FF81"/>
                </a:solidFill>
                <a:latin typeface="Arial Narrow" panose="020B0606020202030204" pitchFamily="34" charset="0"/>
              </a:rPr>
              <a:t>LITHOLOGY</a:t>
            </a:r>
            <a:r>
              <a:rPr lang="en-US" altLang="en-US" sz="2800" b="1" dirty="0">
                <a:solidFill>
                  <a:schemeClr val="bg1"/>
                </a:solidFill>
                <a:latin typeface="Arial Narrow" panose="020B0606020202030204" pitchFamily="34" charset="0"/>
              </a:rPr>
              <a:t> – Study of the classification of rocks based on their physical and chemical properties.</a:t>
            </a:r>
            <a:endParaRPr lang="en-US" altLang="en-US" sz="2800" b="1" dirty="0">
              <a:solidFill>
                <a:schemeClr val="bg1"/>
              </a:solidFill>
              <a:latin typeface="Arial Narrow" panose="020B060602020203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495E168-DA5E-4888-8D8A-92B118324C14}" type="slidenum">
              <a:rPr lang="ru-RU" smtClean="0"/>
            </a:fld>
            <a:endParaRPr lang="ru-RU" dirty="0"/>
          </a:p>
        </p:txBody>
      </p:sp>
      <p:sp>
        <p:nvSpPr>
          <p:cNvPr id="7" name="Rectangle 6"/>
          <p:cNvSpPr/>
          <p:nvPr/>
        </p:nvSpPr>
        <p:spPr>
          <a:xfrm>
            <a:off x="0" y="635"/>
            <a:ext cx="12192000" cy="6857365"/>
          </a:xfrm>
          <a:prstGeom prst="rect">
            <a:avLst/>
          </a:prstGeom>
          <a:solidFill>
            <a:srgbClr val="001A00"/>
          </a:solidFill>
          <a:ln w="57150">
            <a:solidFill>
              <a:srgbClr val="FF00FF"/>
            </a:solidFill>
          </a:ln>
        </p:spPr>
        <p:txBody>
          <a:bodyPr wrap="square">
            <a:noAutofit/>
          </a:bodyPr>
          <a:lstStyle/>
          <a:p>
            <a:pPr lvl="1">
              <a:lnSpc>
                <a:spcPct val="90000"/>
              </a:lnSpc>
              <a:spcBef>
                <a:spcPts val="600"/>
              </a:spcBef>
              <a:spcAft>
                <a:spcPts val="200"/>
              </a:spcAft>
              <a:buClr>
                <a:srgbClr val="00B0F0"/>
              </a:buClr>
            </a:pPr>
            <a:r>
              <a:rPr lang="en-US" altLang="en-US" sz="2800" b="1" dirty="0">
                <a:solidFill>
                  <a:srgbClr val="FFFF00"/>
                </a:solidFill>
                <a:latin typeface="Arial Narrow" panose="020B0606020202030204" pitchFamily="34" charset="0"/>
                <a:cs typeface="Arial Narrow" panose="020B0606020202030204" pitchFamily="34" charset="0"/>
              </a:rPr>
              <a:t>(cont...) </a:t>
            </a:r>
            <a:endParaRPr lang="en-US" altLang="en-US" sz="2800" b="1" dirty="0">
              <a:solidFill>
                <a:srgbClr val="FFFF00"/>
              </a:solidFill>
              <a:latin typeface="Arial Narrow" panose="020B0606020202030204" pitchFamily="34" charset="0"/>
              <a:cs typeface="Arial Narrow" panose="020B0606020202030204" pitchFamily="34" charset="0"/>
            </a:endParaRPr>
          </a:p>
          <a:p>
            <a:pPr lvl="1">
              <a:lnSpc>
                <a:spcPct val="90000"/>
              </a:lnSpc>
              <a:spcBef>
                <a:spcPts val="600"/>
              </a:spcBef>
              <a:spcAft>
                <a:spcPts val="200"/>
              </a:spcAft>
              <a:buClr>
                <a:srgbClr val="00B0F0"/>
              </a:buClr>
            </a:pPr>
            <a:r>
              <a:rPr lang="en-US" altLang="en-US" sz="2400" b="1" dirty="0">
                <a:solidFill>
                  <a:srgbClr val="FF0000"/>
                </a:solidFill>
                <a:latin typeface="Arial Narrow" panose="020B0606020202030204" pitchFamily="34" charset="0"/>
              </a:rPr>
              <a:t>f)</a:t>
            </a:r>
            <a:r>
              <a:rPr lang="en-US" altLang="en-US" sz="2400" b="1" dirty="0">
                <a:solidFill>
                  <a:srgbClr val="19FF81"/>
                </a:solidFill>
                <a:latin typeface="Arial Narrow" panose="020B0606020202030204" pitchFamily="34" charset="0"/>
              </a:rPr>
              <a:t> STRUCTURAL GEOLOGY</a:t>
            </a:r>
            <a:endParaRPr lang="en-US" altLang="en-US" sz="2400" b="1" dirty="0">
              <a:solidFill>
                <a:srgbClr val="19FF81"/>
              </a:solidFill>
              <a:latin typeface="Arial Narrow" panose="020B0606020202030204" pitchFamily="34" charset="0"/>
            </a:endParaRPr>
          </a:p>
          <a:p>
            <a:pPr marL="1371600" lvl="2" indent="-457200">
              <a:lnSpc>
                <a:spcPct val="90000"/>
              </a:lnSpc>
              <a:spcBef>
                <a:spcPts val="600"/>
              </a:spcBef>
              <a:spcAft>
                <a:spcPts val="200"/>
              </a:spcAft>
              <a:buClr>
                <a:srgbClr val="FF0000"/>
              </a:buClr>
              <a:buFont typeface="Arial" panose="020B0604020202020204" pitchFamily="34" charset="0"/>
              <a:buChar char="•"/>
            </a:pPr>
            <a:r>
              <a:rPr lang="en-US" altLang="en-US" sz="2400" b="1" dirty="0">
                <a:solidFill>
                  <a:schemeClr val="bg1"/>
                </a:solidFill>
                <a:latin typeface="Arial Narrow" panose="020B0606020202030204" pitchFamily="34" charset="0"/>
              </a:rPr>
              <a:t>Also known as GEOTECTONIC or TECTONIC geology</a:t>
            </a:r>
            <a:endParaRPr lang="en-US" altLang="en-US" sz="2400" b="1" dirty="0">
              <a:solidFill>
                <a:schemeClr val="bg1"/>
              </a:solidFill>
              <a:latin typeface="Arial Narrow" panose="020B0606020202030204" pitchFamily="34" charset="0"/>
            </a:endParaRPr>
          </a:p>
          <a:p>
            <a:pPr marL="1371600" lvl="2" indent="-457200">
              <a:lnSpc>
                <a:spcPct val="90000"/>
              </a:lnSpc>
              <a:spcBef>
                <a:spcPts val="600"/>
              </a:spcBef>
              <a:spcAft>
                <a:spcPts val="200"/>
              </a:spcAft>
              <a:buClr>
                <a:srgbClr val="FF0000"/>
              </a:buClr>
              <a:buFont typeface="Arial" panose="020B0604020202020204" pitchFamily="34" charset="0"/>
              <a:buChar char="•"/>
            </a:pPr>
            <a:r>
              <a:rPr lang="en-US" altLang="en-US" sz="2400" b="1" dirty="0">
                <a:solidFill>
                  <a:schemeClr val="bg1"/>
                </a:solidFill>
                <a:latin typeface="Arial Narrow" panose="020B0606020202030204" pitchFamily="34" charset="0"/>
              </a:rPr>
              <a:t>The study of the three-dimensional distribution of rock units with respect to their deformation history</a:t>
            </a:r>
            <a:endParaRPr lang="en-US" altLang="en-US" sz="2400" b="1" dirty="0">
              <a:solidFill>
                <a:schemeClr val="bg1"/>
              </a:solidFill>
              <a:latin typeface="Arial Narrow" panose="020B0606020202030204" pitchFamily="34" charset="0"/>
            </a:endParaRPr>
          </a:p>
          <a:p>
            <a:pPr marL="1371600" lvl="2" indent="-457200">
              <a:lnSpc>
                <a:spcPct val="90000"/>
              </a:lnSpc>
              <a:spcBef>
                <a:spcPts val="600"/>
              </a:spcBef>
              <a:spcAft>
                <a:spcPts val="200"/>
              </a:spcAft>
              <a:buClr>
                <a:srgbClr val="FF0000"/>
              </a:buClr>
              <a:buFont typeface="Arial" panose="020B0604020202020204" pitchFamily="34" charset="0"/>
              <a:buChar char="•"/>
            </a:pPr>
            <a:r>
              <a:rPr lang="en-US" altLang="en-US" sz="2400" b="1" dirty="0">
                <a:solidFill>
                  <a:schemeClr val="bg1"/>
                </a:solidFill>
                <a:latin typeface="Arial Narrow" panose="020B0606020202030204" pitchFamily="34" charset="0"/>
              </a:rPr>
              <a:t>Deals with the internal structure of rocks which may result to the occurrence of faults, joints and folds</a:t>
            </a:r>
            <a:endParaRPr lang="en-US" altLang="en-US" sz="2400" b="1" dirty="0">
              <a:solidFill>
                <a:schemeClr val="bg1"/>
              </a:solidFill>
              <a:latin typeface="Arial Narrow" panose="020B0606020202030204" pitchFamily="34" charset="0"/>
            </a:endParaRPr>
          </a:p>
          <a:p>
            <a:pPr lvl="1" indent="0">
              <a:lnSpc>
                <a:spcPct val="90000"/>
              </a:lnSpc>
              <a:spcBef>
                <a:spcPts val="600"/>
              </a:spcBef>
              <a:spcAft>
                <a:spcPts val="200"/>
              </a:spcAft>
              <a:buClr>
                <a:srgbClr val="00B0F0"/>
              </a:buClr>
              <a:buFont typeface="Wingdings" panose="05000000000000000000" charset="0"/>
              <a:buNone/>
            </a:pPr>
            <a:r>
              <a:rPr lang="en-US" altLang="en-US" sz="2400" b="1" dirty="0">
                <a:solidFill>
                  <a:srgbClr val="FF0000"/>
                </a:solidFill>
                <a:latin typeface="Arial Narrow" panose="020B0606020202030204" pitchFamily="34" charset="0"/>
                <a:sym typeface="+mn-ea"/>
              </a:rPr>
              <a:t>g)</a:t>
            </a:r>
            <a:r>
              <a:rPr lang="en-US" altLang="en-US" sz="2400" b="1" dirty="0">
                <a:solidFill>
                  <a:srgbClr val="19FF81"/>
                </a:solidFill>
                <a:latin typeface="Arial Narrow" panose="020B0606020202030204" pitchFamily="34" charset="0"/>
                <a:sym typeface="+mn-ea"/>
              </a:rPr>
              <a:t> GEOPHYSICS</a:t>
            </a:r>
            <a:r>
              <a:rPr lang="en-US" altLang="en-US" sz="2400" b="1" dirty="0">
                <a:solidFill>
                  <a:schemeClr val="bg1"/>
                </a:solidFill>
                <a:latin typeface="Arial Narrow" panose="020B0606020202030204" pitchFamily="34" charset="0"/>
                <a:sym typeface="+mn-ea"/>
              </a:rPr>
              <a:t> – Branch of geology that uses physics to examine the earth's structure, climate, and oceans.</a:t>
            </a:r>
            <a:endParaRPr lang="en-US" altLang="en-US" sz="2400" b="1" dirty="0">
              <a:solidFill>
                <a:schemeClr val="bg1"/>
              </a:solidFill>
              <a:latin typeface="Arial Narrow" panose="020B0606020202030204" pitchFamily="34" charset="0"/>
            </a:endParaRPr>
          </a:p>
          <a:p>
            <a:pPr lvl="1" indent="0">
              <a:lnSpc>
                <a:spcPct val="90000"/>
              </a:lnSpc>
              <a:spcBef>
                <a:spcPts val="600"/>
              </a:spcBef>
              <a:spcAft>
                <a:spcPts val="200"/>
              </a:spcAft>
              <a:buClr>
                <a:srgbClr val="00B0F0"/>
              </a:buClr>
              <a:buFont typeface="Wingdings" panose="05000000000000000000" charset="0"/>
              <a:buNone/>
            </a:pPr>
            <a:r>
              <a:rPr lang="en-US" altLang="en-US" sz="2400" b="1" dirty="0">
                <a:solidFill>
                  <a:srgbClr val="FF0000"/>
                </a:solidFill>
                <a:latin typeface="Arial Narrow" panose="020B0606020202030204" pitchFamily="34" charset="0"/>
                <a:sym typeface="+mn-ea"/>
              </a:rPr>
              <a:t>h)</a:t>
            </a:r>
            <a:r>
              <a:rPr lang="en-US" altLang="en-US" sz="2400" b="1" dirty="0">
                <a:solidFill>
                  <a:srgbClr val="19FF81"/>
                </a:solidFill>
                <a:latin typeface="Arial Narrow" panose="020B0606020202030204" pitchFamily="34" charset="0"/>
                <a:sym typeface="+mn-ea"/>
              </a:rPr>
              <a:t> BEDROCK GEOLOGY</a:t>
            </a:r>
            <a:r>
              <a:rPr lang="en-US" altLang="en-US" sz="2400" b="1" dirty="0">
                <a:solidFill>
                  <a:schemeClr val="bg1"/>
                </a:solidFill>
                <a:latin typeface="Arial Narrow" panose="020B0606020202030204" pitchFamily="34" charset="0"/>
                <a:sym typeface="+mn-ea"/>
              </a:rPr>
              <a:t> – How the intact, solid rock beneath surficial</a:t>
            </a:r>
            <a:endParaRPr lang="en-US" altLang="en-US" sz="2400" b="1" dirty="0">
              <a:solidFill>
                <a:schemeClr val="bg1"/>
              </a:solidFill>
              <a:latin typeface="Arial Narrow" panose="020B0606020202030204" pitchFamily="34" charset="0"/>
            </a:endParaRPr>
          </a:p>
          <a:p>
            <a:pPr lvl="1">
              <a:lnSpc>
                <a:spcPct val="90000"/>
              </a:lnSpc>
              <a:spcBef>
                <a:spcPts val="600"/>
              </a:spcBef>
              <a:spcAft>
                <a:spcPts val="200"/>
              </a:spcAft>
              <a:buClr>
                <a:srgbClr val="00B0F0"/>
              </a:buClr>
            </a:pPr>
            <a:r>
              <a:rPr lang="en-US" altLang="en-US" sz="2400" b="1" dirty="0">
                <a:solidFill>
                  <a:schemeClr val="bg1"/>
                </a:solidFill>
                <a:latin typeface="Arial Narrow" panose="020B0606020202030204" pitchFamily="34" charset="0"/>
                <a:sym typeface="+mn-ea"/>
              </a:rPr>
              <a:t>sediments formed including age (stratigraphic sequences), morphology and rock properties (folds, faults, fractures).</a:t>
            </a:r>
            <a:endParaRPr lang="en-US" altLang="en-US" sz="2400" b="1" dirty="0">
              <a:solidFill>
                <a:schemeClr val="bg1"/>
              </a:solidFill>
              <a:latin typeface="Arial Narrow" panose="020B0606020202030204" pitchFamily="34" charset="0"/>
            </a:endParaRPr>
          </a:p>
          <a:p>
            <a:pPr lvl="1" indent="0">
              <a:lnSpc>
                <a:spcPct val="90000"/>
              </a:lnSpc>
              <a:spcBef>
                <a:spcPts val="600"/>
              </a:spcBef>
              <a:spcAft>
                <a:spcPts val="200"/>
              </a:spcAft>
              <a:buClr>
                <a:srgbClr val="00B0F0"/>
              </a:buClr>
              <a:buFont typeface="Wingdings" panose="05000000000000000000" charset="0"/>
              <a:buNone/>
            </a:pPr>
            <a:r>
              <a:rPr lang="en-US" altLang="en-US" sz="2400" b="1" dirty="0">
                <a:solidFill>
                  <a:srgbClr val="FF0000"/>
                </a:solidFill>
                <a:latin typeface="Arial Narrow" panose="020B0606020202030204" pitchFamily="34" charset="0"/>
                <a:sym typeface="+mn-ea"/>
              </a:rPr>
              <a:t>i)  </a:t>
            </a:r>
            <a:r>
              <a:rPr lang="en-US" altLang="en-US" sz="2400" b="1" dirty="0">
                <a:solidFill>
                  <a:srgbClr val="19FF81"/>
                </a:solidFill>
                <a:latin typeface="Arial Narrow" panose="020B0606020202030204" pitchFamily="34" charset="0"/>
                <a:sym typeface="+mn-ea"/>
              </a:rPr>
              <a:t>GEOMORPHOLOGY - </a:t>
            </a:r>
            <a:r>
              <a:rPr lang="en-US" altLang="en-US" sz="2400" b="1" dirty="0">
                <a:solidFill>
                  <a:schemeClr val="bg1"/>
                </a:solidFill>
                <a:latin typeface="Arial Narrow" panose="020B0606020202030204" pitchFamily="34" charset="0"/>
                <a:sym typeface="+mn-ea"/>
              </a:rPr>
              <a:t>The study of the physical features of the Earth’s surface and its relation to its geological structure. Deals with the development / transformation of its landforms.</a:t>
            </a:r>
            <a:endParaRPr lang="en-US" altLang="en-US" sz="2400" b="1" dirty="0">
              <a:solidFill>
                <a:schemeClr val="bg1"/>
              </a:solidFill>
              <a:latin typeface="Arial Narrow" panose="020B0606020202030204" pitchFamily="34" charset="0"/>
              <a:sym typeface="+mn-ea"/>
            </a:endParaRPr>
          </a:p>
          <a:p>
            <a:pPr lvl="1" indent="0">
              <a:lnSpc>
                <a:spcPct val="90000"/>
              </a:lnSpc>
              <a:spcBef>
                <a:spcPts val="600"/>
              </a:spcBef>
              <a:spcAft>
                <a:spcPts val="200"/>
              </a:spcAft>
              <a:buClr>
                <a:srgbClr val="00B0F0"/>
              </a:buClr>
              <a:buFont typeface="Wingdings" panose="05000000000000000000" charset="0"/>
              <a:buNone/>
            </a:pPr>
            <a:r>
              <a:rPr lang="en-US" altLang="en-US" sz="2400" b="1" dirty="0">
                <a:solidFill>
                  <a:srgbClr val="FF0000"/>
                </a:solidFill>
                <a:latin typeface="Arial Narrow" panose="020B0606020202030204" pitchFamily="34" charset="0"/>
                <a:sym typeface="+mn-ea"/>
              </a:rPr>
              <a:t>j) </a:t>
            </a:r>
            <a:r>
              <a:rPr lang="en-US" altLang="en-US" sz="2400" b="1" dirty="0">
                <a:solidFill>
                  <a:srgbClr val="19FF81"/>
                </a:solidFill>
                <a:latin typeface="Arial Narrow" panose="020B0606020202030204" pitchFamily="34" charset="0"/>
                <a:sym typeface="+mn-ea"/>
              </a:rPr>
              <a:t> GEOPHYSICS</a:t>
            </a:r>
            <a:r>
              <a:rPr lang="en-US" altLang="en-US" sz="2400" b="1" dirty="0">
                <a:solidFill>
                  <a:schemeClr val="bg1"/>
                </a:solidFill>
                <a:latin typeface="Arial Narrow" panose="020B0606020202030204" pitchFamily="34" charset="0"/>
                <a:sym typeface="+mn-ea"/>
              </a:rPr>
              <a:t> – </a:t>
            </a:r>
            <a:r>
              <a:rPr lang="en-US" altLang="en-US" sz="2400" b="1" dirty="0">
                <a:solidFill>
                  <a:schemeClr val="bg1"/>
                </a:solidFill>
                <a:latin typeface="Arial Narrow" panose="020B0606020202030204" pitchFamily="34" charset="0"/>
              </a:rPr>
              <a:t>The study of the physical properties of earth (e.g. Density, magnetism, texture, etc)</a:t>
            </a:r>
            <a:endParaRPr lang="en-US" altLang="en-US" sz="2400" b="1" dirty="0">
              <a:solidFill>
                <a:schemeClr val="bg1"/>
              </a:solidFill>
              <a:latin typeface="Arial Narrow" panose="020B060602020203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495E168-DA5E-4888-8D8A-92B118324C14}" type="slidenum">
              <a:rPr lang="ru-RU" smtClean="0"/>
            </a:fld>
            <a:endParaRPr lang="ru-RU" dirty="0"/>
          </a:p>
        </p:txBody>
      </p:sp>
      <p:sp>
        <p:nvSpPr>
          <p:cNvPr id="7" name="Rectangle 6"/>
          <p:cNvSpPr/>
          <p:nvPr/>
        </p:nvSpPr>
        <p:spPr>
          <a:xfrm>
            <a:off x="0" y="0"/>
            <a:ext cx="12192000" cy="6858635"/>
          </a:xfrm>
          <a:prstGeom prst="rect">
            <a:avLst/>
          </a:prstGeom>
          <a:solidFill>
            <a:srgbClr val="001A00"/>
          </a:solidFill>
          <a:ln w="57150">
            <a:solidFill>
              <a:srgbClr val="FF00FF"/>
            </a:solidFill>
          </a:ln>
        </p:spPr>
        <p:txBody>
          <a:bodyPr wrap="square">
            <a:noAutofit/>
          </a:bodyPr>
          <a:lstStyle/>
          <a:p>
            <a:pPr lvl="1">
              <a:lnSpc>
                <a:spcPct val="90000"/>
              </a:lnSpc>
              <a:spcBef>
                <a:spcPts val="600"/>
              </a:spcBef>
              <a:spcAft>
                <a:spcPts val="200"/>
              </a:spcAft>
              <a:buClr>
                <a:srgbClr val="00B0F0"/>
              </a:buClr>
            </a:pPr>
            <a:endParaRPr lang="en-US" altLang="en-US" sz="2400" b="1" dirty="0">
              <a:solidFill>
                <a:srgbClr val="0ADEE6"/>
              </a:solidFill>
              <a:latin typeface="Arial Narrow" panose="020B0606020202030204" pitchFamily="34" charset="0"/>
            </a:endParaRPr>
          </a:p>
          <a:p>
            <a:pPr lvl="1">
              <a:lnSpc>
                <a:spcPct val="90000"/>
              </a:lnSpc>
              <a:spcBef>
                <a:spcPts val="600"/>
              </a:spcBef>
              <a:spcAft>
                <a:spcPts val="200"/>
              </a:spcAft>
              <a:buClr>
                <a:srgbClr val="00B0F0"/>
              </a:buClr>
            </a:pPr>
            <a:r>
              <a:rPr lang="en-US" altLang="en-US" sz="2800" b="1" dirty="0">
                <a:solidFill>
                  <a:srgbClr val="FFFF00"/>
                </a:solidFill>
                <a:latin typeface="Arial Narrow" panose="020B0606020202030204" pitchFamily="34" charset="0"/>
              </a:rPr>
              <a:t>(cont...)</a:t>
            </a:r>
            <a:endParaRPr lang="en-US" altLang="en-US" sz="2800" b="1" dirty="0">
              <a:solidFill>
                <a:srgbClr val="FFFF00"/>
              </a:solidFill>
              <a:latin typeface="Arial Narrow" panose="020B0606020202030204" pitchFamily="34" charset="0"/>
            </a:endParaRPr>
          </a:p>
          <a:p>
            <a:pPr lvl="1">
              <a:lnSpc>
                <a:spcPct val="90000"/>
              </a:lnSpc>
              <a:spcBef>
                <a:spcPts val="600"/>
              </a:spcBef>
              <a:spcAft>
                <a:spcPts val="200"/>
              </a:spcAft>
              <a:buClr>
                <a:srgbClr val="00B0F0"/>
              </a:buClr>
            </a:pPr>
            <a:r>
              <a:rPr lang="en-US" altLang="en-US" sz="2400" b="1" dirty="0">
                <a:solidFill>
                  <a:srgbClr val="0ADEE6"/>
                </a:solidFill>
                <a:latin typeface="Arial Narrow" panose="020B0606020202030204" pitchFamily="34" charset="0"/>
              </a:rPr>
              <a:t>2. HISTORICAL GEOLOGY</a:t>
            </a:r>
            <a:endParaRPr lang="en-US" altLang="en-US" sz="2400" b="1" dirty="0">
              <a:solidFill>
                <a:srgbClr val="0ADEE6"/>
              </a:solidFill>
              <a:latin typeface="Arial Narrow" panose="020B0606020202030204" pitchFamily="34" charset="0"/>
            </a:endParaRPr>
          </a:p>
          <a:p>
            <a:pPr lvl="2">
              <a:lnSpc>
                <a:spcPct val="90000"/>
              </a:lnSpc>
              <a:spcBef>
                <a:spcPts val="600"/>
              </a:spcBef>
              <a:spcAft>
                <a:spcPts val="200"/>
              </a:spcAft>
              <a:buClr>
                <a:srgbClr val="00B0F0"/>
              </a:buClr>
            </a:pPr>
            <a:r>
              <a:rPr lang="en-US" altLang="en-US" sz="2400" b="1" dirty="0">
                <a:solidFill>
                  <a:srgbClr val="FF0000"/>
                </a:solidFill>
                <a:latin typeface="Arial Narrow" panose="020B0606020202030204" pitchFamily="34" charset="0"/>
              </a:rPr>
              <a:t>a)</a:t>
            </a:r>
            <a:r>
              <a:rPr lang="en-US" altLang="en-US" sz="2400" b="1" dirty="0">
                <a:solidFill>
                  <a:schemeClr val="bg1"/>
                </a:solidFill>
                <a:latin typeface="Arial Narrow" panose="020B0606020202030204" pitchFamily="34" charset="0"/>
              </a:rPr>
              <a:t> </a:t>
            </a:r>
            <a:r>
              <a:rPr lang="en-US" altLang="en-US" sz="2400" b="1" dirty="0">
                <a:solidFill>
                  <a:srgbClr val="19FF81"/>
                </a:solidFill>
                <a:latin typeface="Arial Narrow" panose="020B0606020202030204" pitchFamily="34" charset="0"/>
              </a:rPr>
              <a:t>STRATIGRAPHY</a:t>
            </a:r>
            <a:r>
              <a:rPr lang="en-US" altLang="en-US" sz="2400" b="1" dirty="0">
                <a:solidFill>
                  <a:schemeClr val="bg1"/>
                </a:solidFill>
                <a:latin typeface="Arial Narrow" panose="020B0606020202030204" pitchFamily="34" charset="0"/>
              </a:rPr>
              <a:t> - Concerned with the order and relative position of strata and their relationship to geological time scale. Used for study of archaeological remains</a:t>
            </a:r>
            <a:endParaRPr lang="en-US" altLang="en-US" sz="2400" b="1" dirty="0">
              <a:solidFill>
                <a:schemeClr val="bg1"/>
              </a:solidFill>
              <a:latin typeface="Arial Narrow" panose="020B0606020202030204" pitchFamily="34" charset="0"/>
            </a:endParaRPr>
          </a:p>
          <a:p>
            <a:pPr lvl="2">
              <a:lnSpc>
                <a:spcPct val="90000"/>
              </a:lnSpc>
              <a:spcBef>
                <a:spcPts val="600"/>
              </a:spcBef>
              <a:spcAft>
                <a:spcPts val="200"/>
              </a:spcAft>
              <a:buClr>
                <a:srgbClr val="00B0F0"/>
              </a:buClr>
            </a:pPr>
            <a:r>
              <a:rPr lang="en-US" altLang="en-US" sz="2400" b="1" dirty="0">
                <a:solidFill>
                  <a:srgbClr val="FF0000"/>
                </a:solidFill>
                <a:latin typeface="Arial Narrow" panose="020B0606020202030204" pitchFamily="34" charset="0"/>
              </a:rPr>
              <a:t>b)</a:t>
            </a:r>
            <a:r>
              <a:rPr lang="en-US" altLang="en-US" sz="2400" b="1" dirty="0">
                <a:solidFill>
                  <a:schemeClr val="bg1"/>
                </a:solidFill>
                <a:latin typeface="Arial Narrow" panose="020B0606020202030204" pitchFamily="34" charset="0"/>
              </a:rPr>
              <a:t> </a:t>
            </a:r>
            <a:r>
              <a:rPr lang="en-US" altLang="en-US" sz="2400" b="1" dirty="0">
                <a:solidFill>
                  <a:srgbClr val="19FF81"/>
                </a:solidFill>
                <a:latin typeface="Arial Narrow" panose="020B0606020202030204" pitchFamily="34" charset="0"/>
              </a:rPr>
              <a:t>PALEONTOLOGY</a:t>
            </a:r>
            <a:r>
              <a:rPr lang="en-US" altLang="en-US" sz="2400" b="1" dirty="0">
                <a:solidFill>
                  <a:schemeClr val="bg1"/>
                </a:solidFill>
                <a:latin typeface="Arial Narrow" panose="020B0606020202030204" pitchFamily="34" charset="0"/>
              </a:rPr>
              <a:t> - Deals with the study of life of geologic past. Involves the analysis of plant and animal fossils preserved in rocks</a:t>
            </a:r>
            <a:endParaRPr lang="en-US" altLang="en-US" sz="2400" b="1" dirty="0">
              <a:solidFill>
                <a:schemeClr val="bg1"/>
              </a:solidFill>
              <a:latin typeface="Arial Narrow" panose="020B0606020202030204" pitchFamily="34" charset="0"/>
            </a:endParaRPr>
          </a:p>
          <a:p>
            <a:pPr lvl="2">
              <a:lnSpc>
                <a:spcPct val="90000"/>
              </a:lnSpc>
              <a:spcBef>
                <a:spcPts val="600"/>
              </a:spcBef>
              <a:spcAft>
                <a:spcPts val="200"/>
              </a:spcAft>
              <a:buClr>
                <a:srgbClr val="00B0F0"/>
              </a:buClr>
            </a:pPr>
            <a:r>
              <a:rPr lang="en-US" altLang="en-US" sz="2400" b="1" dirty="0">
                <a:solidFill>
                  <a:srgbClr val="FF0000"/>
                </a:solidFill>
                <a:latin typeface="Arial Narrow" panose="020B0606020202030204" pitchFamily="34" charset="0"/>
              </a:rPr>
              <a:t>c)</a:t>
            </a:r>
            <a:r>
              <a:rPr lang="en-US" altLang="en-US" sz="2400" b="1" dirty="0">
                <a:solidFill>
                  <a:schemeClr val="bg1"/>
                </a:solidFill>
                <a:latin typeface="Arial Narrow" panose="020B0606020202030204" pitchFamily="34" charset="0"/>
              </a:rPr>
              <a:t> </a:t>
            </a:r>
            <a:r>
              <a:rPr lang="en-US" altLang="en-US" sz="2400" b="1" dirty="0">
                <a:solidFill>
                  <a:srgbClr val="19FF81"/>
                </a:solidFill>
                <a:latin typeface="Arial Narrow" panose="020B0606020202030204" pitchFamily="34" charset="0"/>
              </a:rPr>
              <a:t>OCEANOGRAPHY</a:t>
            </a:r>
            <a:r>
              <a:rPr lang="en-US" altLang="en-US" sz="2400" b="1" dirty="0">
                <a:solidFill>
                  <a:schemeClr val="bg1"/>
                </a:solidFill>
                <a:latin typeface="Arial Narrow" panose="020B0606020202030204" pitchFamily="34" charset="0"/>
              </a:rPr>
              <a:t> - Deals with the study of all aspects of the ocean. Includes marine life and ecosystem</a:t>
            </a:r>
            <a:endParaRPr lang="en-US" altLang="en-US" sz="2400" b="1" dirty="0">
              <a:solidFill>
                <a:schemeClr val="bg1"/>
              </a:solidFill>
              <a:latin typeface="Arial Narrow" panose="020B0606020202030204" pitchFamily="34" charset="0"/>
            </a:endParaRPr>
          </a:p>
          <a:p>
            <a:pPr lvl="1">
              <a:lnSpc>
                <a:spcPct val="90000"/>
              </a:lnSpc>
              <a:spcBef>
                <a:spcPts val="600"/>
              </a:spcBef>
              <a:spcAft>
                <a:spcPts val="200"/>
              </a:spcAft>
              <a:buClr>
                <a:srgbClr val="00B0F0"/>
              </a:buClr>
            </a:pPr>
            <a:r>
              <a:rPr lang="en-US" altLang="en-US" sz="2400" b="1" dirty="0">
                <a:solidFill>
                  <a:srgbClr val="FF0000"/>
                </a:solidFill>
                <a:latin typeface="Arial Narrow" panose="020B0606020202030204" pitchFamily="34" charset="0"/>
              </a:rPr>
              <a:t>ALLIED BRANCHES</a:t>
            </a:r>
            <a:r>
              <a:rPr lang="en-US" altLang="en-US" sz="2400" b="1" dirty="0">
                <a:solidFill>
                  <a:srgbClr val="0ADEE6"/>
                </a:solidFill>
                <a:latin typeface="Arial Narrow" panose="020B0606020202030204" pitchFamily="34" charset="0"/>
              </a:rPr>
              <a:t> </a:t>
            </a:r>
            <a:r>
              <a:rPr lang="en-US" altLang="en-US" sz="2400" b="1" dirty="0">
                <a:solidFill>
                  <a:schemeClr val="bg1"/>
                </a:solidFill>
                <a:latin typeface="Arial Narrow" panose="020B0606020202030204" pitchFamily="34" charset="0"/>
              </a:rPr>
              <a:t>- applies knowledge of geology in other sciences and/or field</a:t>
            </a:r>
            <a:endParaRPr lang="en-US" altLang="en-US" sz="2400" b="1" dirty="0">
              <a:solidFill>
                <a:schemeClr val="bg1"/>
              </a:solidFill>
              <a:latin typeface="Arial Narrow" panose="020B0606020202030204" pitchFamily="34" charset="0"/>
            </a:endParaRPr>
          </a:p>
          <a:p>
            <a:pPr lvl="1">
              <a:lnSpc>
                <a:spcPct val="90000"/>
              </a:lnSpc>
              <a:spcBef>
                <a:spcPts val="600"/>
              </a:spcBef>
              <a:spcAft>
                <a:spcPts val="200"/>
              </a:spcAft>
              <a:buClr>
                <a:srgbClr val="00B0F0"/>
              </a:buClr>
            </a:pPr>
            <a:r>
              <a:rPr lang="en-US" altLang="en-US" sz="2400" b="1" dirty="0">
                <a:solidFill>
                  <a:srgbClr val="FF0000"/>
                </a:solidFill>
                <a:latin typeface="Arial Narrow" panose="020B0606020202030204" pitchFamily="34" charset="0"/>
              </a:rPr>
              <a:t>1.</a:t>
            </a:r>
            <a:r>
              <a:rPr lang="en-US" altLang="en-US" sz="2400" b="1" dirty="0">
                <a:solidFill>
                  <a:srgbClr val="0ADEE6"/>
                </a:solidFill>
                <a:latin typeface="Arial Narrow" panose="020B0606020202030204" pitchFamily="34" charset="0"/>
              </a:rPr>
              <a:t> ENGINEERING GEOLOGY/ GEOLOGY ENGINEERING</a:t>
            </a:r>
            <a:endParaRPr lang="en-US" altLang="en-US" sz="2400" b="1" dirty="0">
              <a:solidFill>
                <a:srgbClr val="0ADEE6"/>
              </a:solidFill>
              <a:latin typeface="Arial Narrow" panose="020B0606020202030204" pitchFamily="34" charset="0"/>
            </a:endParaRPr>
          </a:p>
          <a:p>
            <a:pPr lvl="2">
              <a:lnSpc>
                <a:spcPct val="90000"/>
              </a:lnSpc>
              <a:spcBef>
                <a:spcPts val="600"/>
              </a:spcBef>
              <a:spcAft>
                <a:spcPts val="200"/>
              </a:spcAft>
              <a:buClr>
                <a:srgbClr val="00B0F0"/>
              </a:buClr>
            </a:pPr>
            <a:r>
              <a:rPr lang="en-US" altLang="en-US" sz="2400" b="1" dirty="0">
                <a:solidFill>
                  <a:schemeClr val="bg1"/>
                </a:solidFill>
                <a:latin typeface="Arial Narrow" panose="020B0606020202030204" pitchFamily="34" charset="0"/>
              </a:rPr>
              <a:t>▪ application of geology in Civil Engineering</a:t>
            </a:r>
            <a:endParaRPr lang="en-US" altLang="en-US" sz="2400" b="1" dirty="0">
              <a:solidFill>
                <a:schemeClr val="bg1"/>
              </a:solidFill>
              <a:latin typeface="Arial Narrow" panose="020B0606020202030204" pitchFamily="34" charset="0"/>
            </a:endParaRPr>
          </a:p>
          <a:p>
            <a:pPr lvl="1">
              <a:lnSpc>
                <a:spcPct val="90000"/>
              </a:lnSpc>
              <a:spcBef>
                <a:spcPts val="600"/>
              </a:spcBef>
              <a:spcAft>
                <a:spcPts val="200"/>
              </a:spcAft>
              <a:buClr>
                <a:srgbClr val="00B0F0"/>
              </a:buClr>
            </a:pPr>
            <a:r>
              <a:rPr lang="en-US" altLang="en-US" sz="2400" b="1" dirty="0">
                <a:solidFill>
                  <a:srgbClr val="FF0000"/>
                </a:solidFill>
                <a:latin typeface="Arial Narrow" panose="020B0606020202030204" pitchFamily="34" charset="0"/>
              </a:rPr>
              <a:t>2.</a:t>
            </a:r>
            <a:r>
              <a:rPr lang="en-US" altLang="en-US" sz="2400" b="1" dirty="0">
                <a:solidFill>
                  <a:srgbClr val="0ADEE6"/>
                </a:solidFill>
                <a:latin typeface="Arial Narrow" panose="020B0606020202030204" pitchFamily="34" charset="0"/>
              </a:rPr>
              <a:t> MINING GEOLOGY</a:t>
            </a:r>
            <a:endParaRPr lang="en-US" altLang="en-US" sz="2400" b="1" dirty="0">
              <a:solidFill>
                <a:srgbClr val="0ADEE6"/>
              </a:solidFill>
              <a:latin typeface="Arial Narrow" panose="020B0606020202030204" pitchFamily="34" charset="0"/>
            </a:endParaRPr>
          </a:p>
          <a:p>
            <a:pPr lvl="2">
              <a:lnSpc>
                <a:spcPct val="90000"/>
              </a:lnSpc>
              <a:spcBef>
                <a:spcPts val="600"/>
              </a:spcBef>
              <a:spcAft>
                <a:spcPts val="200"/>
              </a:spcAft>
              <a:buClr>
                <a:srgbClr val="00B0F0"/>
              </a:buClr>
            </a:pPr>
            <a:r>
              <a:rPr lang="en-US" altLang="en-US" sz="2400" b="1" dirty="0">
                <a:solidFill>
                  <a:schemeClr val="bg1"/>
                </a:solidFill>
                <a:latin typeface="Arial Narrow" panose="020B0606020202030204" pitchFamily="34" charset="0"/>
              </a:rPr>
              <a:t>▪ application of geology in Mining Engineering </a:t>
            </a:r>
            <a:endParaRPr lang="en-US" altLang="en-US" sz="2400" b="1" dirty="0">
              <a:solidFill>
                <a:schemeClr val="bg1"/>
              </a:solidFill>
              <a:latin typeface="Arial Narrow" panose="020B0606020202030204" pitchFamily="34" charset="0"/>
            </a:endParaRPr>
          </a:p>
          <a:p>
            <a:pPr lvl="1">
              <a:lnSpc>
                <a:spcPct val="90000"/>
              </a:lnSpc>
              <a:spcBef>
                <a:spcPts val="600"/>
              </a:spcBef>
              <a:spcAft>
                <a:spcPts val="200"/>
              </a:spcAft>
              <a:buClr>
                <a:srgbClr val="00B0F0"/>
              </a:buClr>
            </a:pPr>
            <a:r>
              <a:rPr lang="en-US" altLang="en-US" sz="2400" b="1" dirty="0">
                <a:solidFill>
                  <a:srgbClr val="FF0000"/>
                </a:solidFill>
                <a:latin typeface="Arial Narrow" panose="020B0606020202030204" pitchFamily="34" charset="0"/>
              </a:rPr>
              <a:t>3.</a:t>
            </a:r>
            <a:r>
              <a:rPr lang="en-US" altLang="en-US" sz="2400" b="1" dirty="0">
                <a:solidFill>
                  <a:srgbClr val="0ADEE6"/>
                </a:solidFill>
                <a:latin typeface="Arial Narrow" panose="020B0606020202030204" pitchFamily="34" charset="0"/>
              </a:rPr>
              <a:t> GEOHYDROLOGY / HYDROGEOLOGY</a:t>
            </a:r>
            <a:endParaRPr lang="en-US" altLang="en-US" sz="2400" b="1" dirty="0">
              <a:solidFill>
                <a:srgbClr val="0ADEE6"/>
              </a:solidFill>
              <a:latin typeface="Arial Narrow" panose="020B0606020202030204" pitchFamily="34" charset="0"/>
            </a:endParaRPr>
          </a:p>
          <a:p>
            <a:pPr lvl="2">
              <a:lnSpc>
                <a:spcPct val="90000"/>
              </a:lnSpc>
              <a:spcBef>
                <a:spcPts val="600"/>
              </a:spcBef>
              <a:spcAft>
                <a:spcPts val="200"/>
              </a:spcAft>
              <a:buClr>
                <a:srgbClr val="00B0F0"/>
              </a:buClr>
            </a:pPr>
            <a:r>
              <a:rPr lang="en-US" altLang="en-US" sz="2400" b="1" dirty="0">
                <a:solidFill>
                  <a:schemeClr val="bg1"/>
                </a:solidFill>
                <a:latin typeface="Arial Narrow" panose="020B0606020202030204" pitchFamily="34" charset="0"/>
              </a:rPr>
              <a:t>▪ deals with groundwater movement</a:t>
            </a:r>
            <a:endParaRPr lang="en-US" altLang="en-US" sz="2400" b="1" dirty="0">
              <a:solidFill>
                <a:schemeClr val="bg1"/>
              </a:solidFill>
              <a:latin typeface="Arial Narrow" panose="020B060602020203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495E168-DA5E-4888-8D8A-92B118324C14}" type="slidenum">
              <a:rPr lang="ru-RU" smtClean="0"/>
            </a:fld>
            <a:endParaRPr lang="ru-RU" dirty="0"/>
          </a:p>
        </p:txBody>
      </p:sp>
      <p:sp>
        <p:nvSpPr>
          <p:cNvPr id="7" name="Rectangle 6"/>
          <p:cNvSpPr/>
          <p:nvPr/>
        </p:nvSpPr>
        <p:spPr>
          <a:xfrm>
            <a:off x="88900" y="635"/>
            <a:ext cx="12192000" cy="6857365"/>
          </a:xfrm>
          <a:prstGeom prst="rect">
            <a:avLst/>
          </a:prstGeom>
          <a:solidFill>
            <a:srgbClr val="001A00"/>
          </a:solidFill>
          <a:ln w="57150">
            <a:solidFill>
              <a:srgbClr val="FF00FF"/>
            </a:solidFill>
          </a:ln>
        </p:spPr>
        <p:txBody>
          <a:bodyPr wrap="square">
            <a:noAutofit/>
          </a:bodyPr>
          <a:lstStyle/>
          <a:p>
            <a:pPr lvl="1" algn="ctr">
              <a:lnSpc>
                <a:spcPct val="90000"/>
              </a:lnSpc>
              <a:spcBef>
                <a:spcPts val="600"/>
              </a:spcBef>
              <a:spcAft>
                <a:spcPts val="200"/>
              </a:spcAft>
              <a:buClr>
                <a:srgbClr val="00B0F0"/>
              </a:buClr>
            </a:pPr>
            <a:endParaRPr lang="en-US" altLang="en-US" sz="2800" b="1" dirty="0">
              <a:solidFill>
                <a:srgbClr val="FF0000"/>
              </a:solidFill>
              <a:cs typeface="Times New Roman" panose="02020603050405020304" pitchFamily="18" charset="0"/>
            </a:endParaRPr>
          </a:p>
          <a:p>
            <a:pPr lvl="1" algn="ctr">
              <a:lnSpc>
                <a:spcPct val="90000"/>
              </a:lnSpc>
              <a:spcBef>
                <a:spcPts val="600"/>
              </a:spcBef>
              <a:spcAft>
                <a:spcPts val="200"/>
              </a:spcAft>
              <a:buClr>
                <a:srgbClr val="00B0F0"/>
              </a:buClr>
            </a:pPr>
            <a:r>
              <a:rPr lang="en-US" altLang="en-US" sz="2800" b="1" dirty="0">
                <a:solidFill>
                  <a:srgbClr val="FF0000"/>
                </a:solidFill>
                <a:cs typeface="Times New Roman" panose="02020603050405020304" pitchFamily="18" charset="0"/>
              </a:rPr>
              <a:t>IMPORTANCE OF GEOLOGY IN CIVIL ENGINEERING</a:t>
            </a:r>
            <a:endParaRPr lang="en-US" altLang="en-US" sz="2800" b="1" dirty="0">
              <a:solidFill>
                <a:srgbClr val="FF0000"/>
              </a:solidFill>
              <a:cs typeface="Times New Roman" panose="02020603050405020304" pitchFamily="18" charset="0"/>
            </a:endParaRPr>
          </a:p>
          <a:p>
            <a:pPr marL="800100" lvl="1" indent="-342900" algn="l">
              <a:lnSpc>
                <a:spcPct val="90000"/>
              </a:lnSpc>
              <a:spcBef>
                <a:spcPts val="600"/>
              </a:spcBef>
              <a:spcAft>
                <a:spcPts val="200"/>
              </a:spcAft>
              <a:buClr>
                <a:srgbClr val="FF0000"/>
              </a:buClr>
              <a:buFont typeface="Wingdings" panose="05000000000000000000" charset="0"/>
              <a:buChar char="v"/>
            </a:pPr>
            <a:r>
              <a:rPr lang="en-US" altLang="en-US" sz="2800" b="1" dirty="0">
                <a:solidFill>
                  <a:schemeClr val="bg1"/>
                </a:solidFill>
                <a:cs typeface="Times New Roman" panose="02020603050405020304" pitchFamily="18" charset="0"/>
              </a:rPr>
              <a:t>Geology is the study of earth, the materials of which it is made, the structure of those materials and the effects of the natural forces acting upon them and is important to civil engineering because all work performed by civil engineers involves earth and its features.</a:t>
            </a:r>
            <a:endParaRPr lang="en-US" altLang="en-US" sz="2800" b="1" dirty="0">
              <a:solidFill>
                <a:schemeClr val="bg1"/>
              </a:solidFill>
              <a:cs typeface="Times New Roman" panose="02020603050405020304" pitchFamily="18" charset="0"/>
            </a:endParaRPr>
          </a:p>
          <a:p>
            <a:pPr marL="800100" lvl="1" indent="-342900" algn="l">
              <a:lnSpc>
                <a:spcPct val="90000"/>
              </a:lnSpc>
              <a:spcBef>
                <a:spcPts val="600"/>
              </a:spcBef>
              <a:spcAft>
                <a:spcPts val="200"/>
              </a:spcAft>
              <a:buClr>
                <a:srgbClr val="FF0000"/>
              </a:buClr>
              <a:buFont typeface="Wingdings" panose="05000000000000000000" charset="0"/>
              <a:buChar char="v"/>
            </a:pPr>
            <a:r>
              <a:rPr lang="en-US" altLang="en-US" sz="2800" b="1" dirty="0">
                <a:solidFill>
                  <a:schemeClr val="bg1"/>
                </a:solidFill>
                <a:cs typeface="Times New Roman" panose="02020603050405020304" pitchFamily="18" charset="0"/>
              </a:rPr>
              <a:t>Fundamental understanding of geology is so important that it is a requirement in university_x0002_level civil engineering programs.</a:t>
            </a:r>
            <a:endParaRPr lang="en-US" altLang="en-US" sz="2800" b="1" dirty="0">
              <a:solidFill>
                <a:schemeClr val="bg1"/>
              </a:solidFill>
              <a:cs typeface="Times New Roman" panose="02020603050405020304" pitchFamily="18" charset="0"/>
            </a:endParaRPr>
          </a:p>
          <a:p>
            <a:pPr marL="800100" lvl="1" indent="-342900" algn="l">
              <a:lnSpc>
                <a:spcPct val="90000"/>
              </a:lnSpc>
              <a:spcBef>
                <a:spcPts val="600"/>
              </a:spcBef>
              <a:spcAft>
                <a:spcPts val="200"/>
              </a:spcAft>
              <a:buClr>
                <a:srgbClr val="FF0000"/>
              </a:buClr>
              <a:buFont typeface="Wingdings" panose="05000000000000000000" charset="0"/>
              <a:buChar char="v"/>
            </a:pPr>
            <a:r>
              <a:rPr lang="en-US" altLang="en-US" sz="2800" b="1" dirty="0">
                <a:solidFill>
                  <a:schemeClr val="bg1"/>
                </a:solidFill>
                <a:cs typeface="Times New Roman" panose="02020603050405020304" pitchFamily="18" charset="0"/>
              </a:rPr>
              <a:t>For a civil engineering project to be successful, the engineers must understand the land upon which the project rests.</a:t>
            </a:r>
            <a:endParaRPr lang="en-US" altLang="en-US" sz="2800" b="1" dirty="0">
              <a:solidFill>
                <a:schemeClr val="bg1"/>
              </a:solidFill>
              <a:cs typeface="Times New Roman" panose="02020603050405020304" pitchFamily="18" charset="0"/>
            </a:endParaRPr>
          </a:p>
          <a:p>
            <a:pPr marL="800100" lvl="1" indent="-342900" algn="l">
              <a:lnSpc>
                <a:spcPct val="90000"/>
              </a:lnSpc>
              <a:spcBef>
                <a:spcPts val="600"/>
              </a:spcBef>
              <a:spcAft>
                <a:spcPts val="200"/>
              </a:spcAft>
              <a:buClr>
                <a:srgbClr val="FF0000"/>
              </a:buClr>
              <a:buFont typeface="Wingdings" panose="05000000000000000000" charset="0"/>
              <a:buChar char="v"/>
            </a:pPr>
            <a:r>
              <a:rPr lang="en-US" altLang="en-US" sz="2800" b="1" dirty="0">
                <a:solidFill>
                  <a:schemeClr val="bg1"/>
                </a:solidFill>
                <a:cs typeface="Times New Roman" panose="02020603050405020304" pitchFamily="18" charset="0"/>
              </a:rPr>
              <a:t>Geologists study the land to determine whether it is stable enough to support the proposed project. They also study water patterns to determine if a particular site is prone to flooding.</a:t>
            </a:r>
            <a:endParaRPr lang="en-US" altLang="en-US" sz="2800" b="1" dirty="0">
              <a:solidFill>
                <a:schemeClr val="bg1"/>
              </a:solidFill>
              <a:cs typeface="Times New Roman" panose="02020603050405020304" pitchFamily="18" charset="0"/>
            </a:endParaRPr>
          </a:p>
          <a:p>
            <a:pPr marL="800100" lvl="1" indent="-342900" algn="l">
              <a:lnSpc>
                <a:spcPct val="90000"/>
              </a:lnSpc>
              <a:spcBef>
                <a:spcPts val="600"/>
              </a:spcBef>
              <a:spcAft>
                <a:spcPts val="200"/>
              </a:spcAft>
              <a:buClr>
                <a:srgbClr val="FF0000"/>
              </a:buClr>
              <a:buFont typeface="Wingdings" panose="05000000000000000000" charset="0"/>
              <a:buChar char="v"/>
            </a:pPr>
            <a:r>
              <a:rPr lang="en-US" altLang="en-US" sz="2800" b="1" dirty="0">
                <a:solidFill>
                  <a:schemeClr val="bg1"/>
                </a:solidFill>
                <a:cs typeface="Times New Roman" panose="02020603050405020304" pitchFamily="18" charset="0"/>
              </a:rPr>
              <a:t>Some civil engineers use geologists to examine rocks for important metals, oil, natural gas and ground water. </a:t>
            </a:r>
            <a:endParaRPr lang="en-US" altLang="en-US" sz="2800" b="1" dirty="0">
              <a:solidFill>
                <a:schemeClr val="bg1"/>
              </a:solidFill>
              <a:latin typeface="Arial Narrow" panose="020B0606020202030204" pitchFamily="34" charset="0"/>
              <a:cs typeface="Times New Roman" panose="02020603050405020304"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495E168-DA5E-4888-8D8A-92B118324C14}" type="slidenum">
              <a:rPr lang="ru-RU" smtClean="0"/>
            </a:fld>
            <a:endParaRPr lang="ru-RU" dirty="0"/>
          </a:p>
        </p:txBody>
      </p:sp>
      <p:sp>
        <p:nvSpPr>
          <p:cNvPr id="7" name="Rectangle 6"/>
          <p:cNvSpPr/>
          <p:nvPr/>
        </p:nvSpPr>
        <p:spPr>
          <a:xfrm>
            <a:off x="0" y="635"/>
            <a:ext cx="12192000" cy="6857365"/>
          </a:xfrm>
          <a:prstGeom prst="rect">
            <a:avLst/>
          </a:prstGeom>
          <a:solidFill>
            <a:srgbClr val="001A00"/>
          </a:solidFill>
          <a:ln w="57150">
            <a:solidFill>
              <a:srgbClr val="FF00FF"/>
            </a:solidFill>
          </a:ln>
        </p:spPr>
        <p:txBody>
          <a:bodyPr wrap="square">
            <a:noAutofit/>
          </a:bodyPr>
          <a:lstStyle/>
          <a:p>
            <a:pPr lvl="1" algn="ctr">
              <a:lnSpc>
                <a:spcPct val="90000"/>
              </a:lnSpc>
              <a:spcBef>
                <a:spcPts val="600"/>
              </a:spcBef>
              <a:spcAft>
                <a:spcPts val="200"/>
              </a:spcAft>
              <a:buClr>
                <a:srgbClr val="00B0F0"/>
              </a:buClr>
            </a:pPr>
            <a:endParaRPr lang="en-US" altLang="en-US" sz="2800" b="1" dirty="0">
              <a:solidFill>
                <a:srgbClr val="FF0000"/>
              </a:solidFill>
              <a:cs typeface="Times New Roman" panose="02020603050405020304" pitchFamily="18" charset="0"/>
            </a:endParaRPr>
          </a:p>
          <a:p>
            <a:pPr lvl="1" algn="ctr">
              <a:lnSpc>
                <a:spcPct val="90000"/>
              </a:lnSpc>
              <a:spcBef>
                <a:spcPts val="600"/>
              </a:spcBef>
              <a:spcAft>
                <a:spcPts val="200"/>
              </a:spcAft>
              <a:buClr>
                <a:srgbClr val="00B0F0"/>
              </a:buClr>
            </a:pPr>
            <a:r>
              <a:rPr lang="en-US" altLang="en-US" sz="3200" b="1" dirty="0">
                <a:solidFill>
                  <a:srgbClr val="FF0000"/>
                </a:solidFill>
                <a:cs typeface="Times New Roman" panose="02020603050405020304" pitchFamily="18" charset="0"/>
              </a:rPr>
              <a:t>ROLE OF ENGINEER IN THE SYSTEMATIC </a:t>
            </a:r>
            <a:endParaRPr lang="en-US" altLang="en-US" sz="3200" b="1" dirty="0">
              <a:solidFill>
                <a:srgbClr val="FF0000"/>
              </a:solidFill>
              <a:cs typeface="Times New Roman" panose="02020603050405020304" pitchFamily="18" charset="0"/>
            </a:endParaRPr>
          </a:p>
          <a:p>
            <a:pPr lvl="1" algn="ctr">
              <a:lnSpc>
                <a:spcPct val="90000"/>
              </a:lnSpc>
              <a:spcBef>
                <a:spcPts val="600"/>
              </a:spcBef>
              <a:spcAft>
                <a:spcPts val="200"/>
              </a:spcAft>
              <a:buClr>
                <a:srgbClr val="00B0F0"/>
              </a:buClr>
            </a:pPr>
            <a:r>
              <a:rPr lang="en-US" altLang="en-US" sz="3200" b="1" dirty="0">
                <a:solidFill>
                  <a:srgbClr val="FF0000"/>
                </a:solidFill>
                <a:cs typeface="Times New Roman" panose="02020603050405020304" pitchFamily="18" charset="0"/>
              </a:rPr>
              <a:t>EXPLORATION OF A SITE </a:t>
            </a:r>
            <a:endParaRPr lang="en-US" altLang="en-US" sz="3200" b="1" dirty="0">
              <a:solidFill>
                <a:srgbClr val="FF0000"/>
              </a:solidFill>
              <a:cs typeface="Times New Roman" panose="02020603050405020304" pitchFamily="18" charset="0"/>
            </a:endParaRPr>
          </a:p>
          <a:p>
            <a:pPr marL="914400" lvl="1" indent="-457200" algn="l">
              <a:lnSpc>
                <a:spcPct val="90000"/>
              </a:lnSpc>
              <a:spcBef>
                <a:spcPts val="600"/>
              </a:spcBef>
              <a:spcAft>
                <a:spcPts val="200"/>
              </a:spcAft>
              <a:buClr>
                <a:srgbClr val="FF0000"/>
              </a:buClr>
              <a:buFont typeface="Wingdings" panose="05000000000000000000" charset="0"/>
              <a:buChar char="v"/>
            </a:pPr>
            <a:r>
              <a:rPr lang="en-US" altLang="en-US" sz="3200" b="1" dirty="0">
                <a:solidFill>
                  <a:schemeClr val="bg1"/>
                </a:solidFill>
                <a:latin typeface="Arial Narrow" panose="020B0606020202030204" pitchFamily="34" charset="0"/>
                <a:cs typeface="Times New Roman" panose="02020603050405020304" pitchFamily="18" charset="0"/>
              </a:rPr>
              <a:t>The investigation of the suitability and characteristics of sites is an important pre-requisite for any engineering projects as they affect the design and construction of civil engineering works and the security of neighboring structures.</a:t>
            </a:r>
            <a:endParaRPr lang="en-US" altLang="en-US" sz="3200" b="1" dirty="0">
              <a:solidFill>
                <a:schemeClr val="bg1"/>
              </a:solidFill>
              <a:latin typeface="Arial Narrow" panose="020B0606020202030204" pitchFamily="34" charset="0"/>
              <a:cs typeface="Times New Roman" panose="02020603050405020304" pitchFamily="18" charset="0"/>
            </a:endParaRPr>
          </a:p>
          <a:p>
            <a:pPr marL="914400" lvl="1" indent="-457200" algn="l">
              <a:lnSpc>
                <a:spcPct val="90000"/>
              </a:lnSpc>
              <a:spcBef>
                <a:spcPts val="600"/>
              </a:spcBef>
              <a:spcAft>
                <a:spcPts val="200"/>
              </a:spcAft>
              <a:buClr>
                <a:srgbClr val="FF0000"/>
              </a:buClr>
              <a:buFont typeface="Wingdings" panose="05000000000000000000" charset="0"/>
              <a:buChar char="v"/>
            </a:pPr>
            <a:r>
              <a:rPr lang="en-US" altLang="en-US" sz="3200" b="1" dirty="0">
                <a:solidFill>
                  <a:schemeClr val="bg1"/>
                </a:solidFill>
                <a:latin typeface="Arial Narrow" panose="020B0606020202030204" pitchFamily="34" charset="0"/>
                <a:cs typeface="Times New Roman" panose="02020603050405020304" pitchFamily="18" charset="0"/>
              </a:rPr>
              <a:t>A professional engineer must have some basic ideas related to geology and site exploration.</a:t>
            </a:r>
            <a:endParaRPr lang="en-US" altLang="en-US" sz="3200" b="1" dirty="0">
              <a:solidFill>
                <a:schemeClr val="bg1"/>
              </a:solidFill>
              <a:latin typeface="Arial Narrow" panose="020B0606020202030204" pitchFamily="34" charset="0"/>
              <a:cs typeface="Times New Roman" panose="02020603050405020304" pitchFamily="18" charset="0"/>
            </a:endParaRPr>
          </a:p>
          <a:p>
            <a:pPr marL="914400" lvl="1" indent="-457200" algn="l">
              <a:lnSpc>
                <a:spcPct val="90000"/>
              </a:lnSpc>
              <a:spcBef>
                <a:spcPts val="600"/>
              </a:spcBef>
              <a:spcAft>
                <a:spcPts val="200"/>
              </a:spcAft>
              <a:buClr>
                <a:srgbClr val="FF0000"/>
              </a:buClr>
              <a:buFont typeface="Wingdings" panose="05000000000000000000" charset="0"/>
              <a:buChar char="v"/>
            </a:pPr>
            <a:r>
              <a:rPr lang="en-US" altLang="en-US" sz="3200" b="1" dirty="0">
                <a:solidFill>
                  <a:schemeClr val="bg1"/>
                </a:solidFill>
                <a:latin typeface="Arial Narrow" panose="020B0606020202030204" pitchFamily="34" charset="0"/>
                <a:cs typeface="Times New Roman" panose="02020603050405020304" pitchFamily="18" charset="0"/>
              </a:rPr>
              <a:t>The primary objective of a site investigation is to determine as accurately as may be required -</a:t>
            </a:r>
            <a:endParaRPr lang="en-US" altLang="en-US" sz="3200" b="1" dirty="0">
              <a:solidFill>
                <a:schemeClr val="bg1"/>
              </a:solidFill>
              <a:latin typeface="Arial Narrow" panose="020B0606020202030204" pitchFamily="34" charset="0"/>
              <a:cs typeface="Times New Roman" panose="02020603050405020304"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495E168-DA5E-4888-8D8A-92B118324C14}" type="slidenum">
              <a:rPr lang="ru-RU" smtClean="0"/>
            </a:fld>
            <a:endParaRPr lang="ru-RU" dirty="0"/>
          </a:p>
        </p:txBody>
      </p:sp>
      <p:sp>
        <p:nvSpPr>
          <p:cNvPr id="7" name="Rectangle 6"/>
          <p:cNvSpPr/>
          <p:nvPr/>
        </p:nvSpPr>
        <p:spPr>
          <a:xfrm>
            <a:off x="0" y="0"/>
            <a:ext cx="12192000" cy="6857365"/>
          </a:xfrm>
          <a:prstGeom prst="rect">
            <a:avLst/>
          </a:prstGeom>
          <a:solidFill>
            <a:srgbClr val="001A00"/>
          </a:solidFill>
          <a:ln w="57150">
            <a:solidFill>
              <a:srgbClr val="FF00FF"/>
            </a:solidFill>
          </a:ln>
        </p:spPr>
        <p:txBody>
          <a:bodyPr wrap="square">
            <a:noAutofit/>
          </a:bodyPr>
          <a:lstStyle/>
          <a:p>
            <a:pPr lvl="1" algn="l">
              <a:lnSpc>
                <a:spcPct val="90000"/>
              </a:lnSpc>
              <a:spcBef>
                <a:spcPts val="600"/>
              </a:spcBef>
              <a:spcAft>
                <a:spcPts val="200"/>
              </a:spcAft>
              <a:buClr>
                <a:srgbClr val="00B0F0"/>
              </a:buClr>
            </a:pPr>
            <a:endParaRPr lang="en-US" altLang="en-US" sz="2800" b="1" dirty="0">
              <a:solidFill>
                <a:srgbClr val="FFFF00"/>
              </a:solidFill>
              <a:cs typeface="Times New Roman" panose="02020603050405020304" pitchFamily="18" charset="0"/>
            </a:endParaRPr>
          </a:p>
          <a:p>
            <a:pPr lvl="1" algn="l">
              <a:lnSpc>
                <a:spcPct val="90000"/>
              </a:lnSpc>
              <a:spcBef>
                <a:spcPts val="600"/>
              </a:spcBef>
              <a:spcAft>
                <a:spcPts val="200"/>
              </a:spcAft>
              <a:buClr>
                <a:srgbClr val="00B0F0"/>
              </a:buClr>
            </a:pPr>
            <a:r>
              <a:rPr lang="en-US" altLang="en-US" sz="2800" b="1" dirty="0">
                <a:solidFill>
                  <a:srgbClr val="FFFF00"/>
                </a:solidFill>
                <a:cs typeface="Times New Roman" panose="02020603050405020304" pitchFamily="18" charset="0"/>
              </a:rPr>
              <a:t>(cont...)</a:t>
            </a:r>
            <a:endParaRPr lang="en-US" altLang="en-US" sz="2800" b="1" dirty="0">
              <a:solidFill>
                <a:srgbClr val="FFFF00"/>
              </a:solidFill>
              <a:cs typeface="Times New Roman" panose="02020603050405020304" pitchFamily="18" charset="0"/>
            </a:endParaRPr>
          </a:p>
          <a:p>
            <a:pPr marL="914400" lvl="1" indent="-457200" algn="l">
              <a:lnSpc>
                <a:spcPct val="90000"/>
              </a:lnSpc>
              <a:spcBef>
                <a:spcPts val="600"/>
              </a:spcBef>
              <a:spcAft>
                <a:spcPts val="200"/>
              </a:spcAft>
              <a:buClr>
                <a:srgbClr val="FF0000"/>
              </a:buClr>
              <a:buFont typeface="Wingdings" panose="05000000000000000000" charset="0"/>
              <a:buChar char="ü"/>
            </a:pPr>
            <a:endParaRPr lang="en-US" altLang="en-US" sz="3600" b="1" dirty="0">
              <a:solidFill>
                <a:schemeClr val="bg1"/>
              </a:solidFill>
              <a:latin typeface="Arial Narrow" panose="020B0606020202030204" pitchFamily="34" charset="0"/>
              <a:cs typeface="Times New Roman" panose="02020603050405020304" pitchFamily="18" charset="0"/>
            </a:endParaRPr>
          </a:p>
          <a:p>
            <a:pPr marL="914400" lvl="1" indent="-457200" algn="l">
              <a:lnSpc>
                <a:spcPct val="90000"/>
              </a:lnSpc>
              <a:spcBef>
                <a:spcPts val="600"/>
              </a:spcBef>
              <a:spcAft>
                <a:spcPts val="200"/>
              </a:spcAft>
              <a:buClr>
                <a:srgbClr val="FF0000"/>
              </a:buClr>
              <a:buFont typeface="Wingdings" panose="05000000000000000000" charset="0"/>
              <a:buChar char="ü"/>
            </a:pPr>
            <a:r>
              <a:rPr lang="en-US" altLang="en-US" sz="3600" b="1" dirty="0">
                <a:solidFill>
                  <a:schemeClr val="bg1"/>
                </a:solidFill>
                <a:latin typeface="Arial Narrow" panose="020B0606020202030204" pitchFamily="34" charset="0"/>
                <a:cs typeface="Times New Roman" panose="02020603050405020304" pitchFamily="18" charset="0"/>
              </a:rPr>
              <a:t>The nature and sequence of strata;</a:t>
            </a:r>
            <a:endParaRPr lang="en-US" altLang="en-US" sz="3600" b="1" dirty="0">
              <a:solidFill>
                <a:schemeClr val="bg1"/>
              </a:solidFill>
              <a:latin typeface="Arial Narrow" panose="020B0606020202030204" pitchFamily="34" charset="0"/>
              <a:cs typeface="Times New Roman" panose="02020603050405020304" pitchFamily="18" charset="0"/>
            </a:endParaRPr>
          </a:p>
          <a:p>
            <a:pPr marL="914400" lvl="1" indent="-457200" algn="l">
              <a:lnSpc>
                <a:spcPct val="90000"/>
              </a:lnSpc>
              <a:spcBef>
                <a:spcPts val="600"/>
              </a:spcBef>
              <a:spcAft>
                <a:spcPts val="200"/>
              </a:spcAft>
              <a:buClr>
                <a:srgbClr val="FF0000"/>
              </a:buClr>
              <a:buFont typeface="Wingdings" panose="05000000000000000000" charset="0"/>
              <a:buChar char="ü"/>
            </a:pPr>
            <a:r>
              <a:rPr lang="en-US" altLang="en-US" sz="3600" b="1" dirty="0">
                <a:solidFill>
                  <a:schemeClr val="bg1"/>
                </a:solidFill>
                <a:latin typeface="Arial Narrow" panose="020B0606020202030204" pitchFamily="34" charset="0"/>
                <a:cs typeface="Times New Roman" panose="02020603050405020304" pitchFamily="18" charset="0"/>
              </a:rPr>
              <a:t>The ground water conditions at the site;</a:t>
            </a:r>
            <a:endParaRPr lang="en-US" altLang="en-US" sz="3600" b="1" dirty="0">
              <a:solidFill>
                <a:schemeClr val="bg1"/>
              </a:solidFill>
              <a:latin typeface="Arial Narrow" panose="020B0606020202030204" pitchFamily="34" charset="0"/>
              <a:cs typeface="Times New Roman" panose="02020603050405020304" pitchFamily="18" charset="0"/>
            </a:endParaRPr>
          </a:p>
          <a:p>
            <a:pPr marL="914400" lvl="1" indent="-457200" algn="l">
              <a:lnSpc>
                <a:spcPct val="90000"/>
              </a:lnSpc>
              <a:spcBef>
                <a:spcPts val="600"/>
              </a:spcBef>
              <a:spcAft>
                <a:spcPts val="200"/>
              </a:spcAft>
              <a:buClr>
                <a:srgbClr val="FF0000"/>
              </a:buClr>
              <a:buFont typeface="Wingdings" panose="05000000000000000000" charset="0"/>
              <a:buChar char="ü"/>
            </a:pPr>
            <a:r>
              <a:rPr lang="en-US" altLang="en-US" sz="3600" b="1" dirty="0">
                <a:solidFill>
                  <a:schemeClr val="bg1"/>
                </a:solidFill>
                <a:latin typeface="Arial Narrow" panose="020B0606020202030204" pitchFamily="34" charset="0"/>
                <a:cs typeface="Times New Roman" panose="02020603050405020304" pitchFamily="18" charset="0"/>
              </a:rPr>
              <a:t>The physical properties of soil and rock underlying the site;</a:t>
            </a:r>
            <a:endParaRPr lang="en-US" altLang="en-US" sz="3600" b="1" dirty="0">
              <a:solidFill>
                <a:schemeClr val="bg1"/>
              </a:solidFill>
              <a:latin typeface="Arial Narrow" panose="020B0606020202030204" pitchFamily="34" charset="0"/>
              <a:cs typeface="Times New Roman" panose="02020603050405020304" pitchFamily="18" charset="0"/>
            </a:endParaRPr>
          </a:p>
          <a:p>
            <a:pPr marL="914400" lvl="1" indent="-457200" algn="l">
              <a:lnSpc>
                <a:spcPct val="90000"/>
              </a:lnSpc>
              <a:spcBef>
                <a:spcPts val="600"/>
              </a:spcBef>
              <a:spcAft>
                <a:spcPts val="200"/>
              </a:spcAft>
              <a:buClr>
                <a:srgbClr val="FF0000"/>
              </a:buClr>
              <a:buFont typeface="Wingdings" panose="05000000000000000000" charset="0"/>
              <a:buChar char="ü"/>
            </a:pPr>
            <a:r>
              <a:rPr lang="en-US" altLang="en-US" sz="3600" b="1" dirty="0">
                <a:solidFill>
                  <a:schemeClr val="bg1"/>
                </a:solidFill>
                <a:latin typeface="Arial Narrow" panose="020B0606020202030204" pitchFamily="34" charset="0"/>
                <a:cs typeface="Times New Roman" panose="02020603050405020304" pitchFamily="18" charset="0"/>
              </a:rPr>
              <a:t>The mechanical properties, such as strength and compressibility of different soil or rock strata, and</a:t>
            </a:r>
            <a:endParaRPr lang="en-US" altLang="en-US" sz="3600" b="1" dirty="0">
              <a:solidFill>
                <a:schemeClr val="bg1"/>
              </a:solidFill>
              <a:latin typeface="Arial Narrow" panose="020B0606020202030204" pitchFamily="34" charset="0"/>
              <a:cs typeface="Times New Roman" panose="02020603050405020304" pitchFamily="18" charset="0"/>
            </a:endParaRPr>
          </a:p>
          <a:p>
            <a:pPr marL="914400" lvl="1" indent="-457200" algn="l">
              <a:lnSpc>
                <a:spcPct val="90000"/>
              </a:lnSpc>
              <a:spcBef>
                <a:spcPts val="600"/>
              </a:spcBef>
              <a:spcAft>
                <a:spcPts val="200"/>
              </a:spcAft>
              <a:buClr>
                <a:srgbClr val="FF0000"/>
              </a:buClr>
              <a:buFont typeface="Wingdings" panose="05000000000000000000" charset="0"/>
              <a:buChar char="ü"/>
            </a:pPr>
            <a:r>
              <a:rPr lang="en-US" altLang="en-US" sz="3600" b="1" dirty="0">
                <a:solidFill>
                  <a:schemeClr val="bg1"/>
                </a:solidFill>
                <a:latin typeface="Arial Narrow" panose="020B0606020202030204" pitchFamily="34" charset="0"/>
                <a:cs typeface="Times New Roman" panose="02020603050405020304" pitchFamily="18" charset="0"/>
              </a:rPr>
              <a:t>Other specific information, when needed, such as the chemical composition of the groundwater, and the characteristics of foundations of the adjacent structure.</a:t>
            </a:r>
            <a:endParaRPr lang="en-US" altLang="en-US" sz="3600" b="1" dirty="0">
              <a:solidFill>
                <a:schemeClr val="bg1"/>
              </a:solidFill>
              <a:latin typeface="Arial Narrow" panose="020B0606020202030204" pitchFamily="34" charset="0"/>
              <a:cs typeface="Times New Roman" panose="02020603050405020304"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495E168-DA5E-4888-8D8A-92B118324C14}" type="slidenum">
              <a:rPr lang="ru-RU" smtClean="0"/>
            </a:fld>
            <a:endParaRPr lang="ru-RU" dirty="0"/>
          </a:p>
        </p:txBody>
      </p:sp>
      <p:sp>
        <p:nvSpPr>
          <p:cNvPr id="7" name="Rectangle 6"/>
          <p:cNvSpPr/>
          <p:nvPr/>
        </p:nvSpPr>
        <p:spPr>
          <a:xfrm>
            <a:off x="0" y="0"/>
            <a:ext cx="12192000" cy="6857365"/>
          </a:xfrm>
          <a:prstGeom prst="rect">
            <a:avLst/>
          </a:prstGeom>
          <a:solidFill>
            <a:srgbClr val="001A00"/>
          </a:solidFill>
          <a:ln w="57150">
            <a:solidFill>
              <a:srgbClr val="FF00FF"/>
            </a:solidFill>
          </a:ln>
        </p:spPr>
        <p:txBody>
          <a:bodyPr wrap="square">
            <a:noAutofit/>
          </a:bodyPr>
          <a:lstStyle/>
          <a:p>
            <a:pPr lvl="1" algn="l">
              <a:lnSpc>
                <a:spcPct val="90000"/>
              </a:lnSpc>
              <a:spcBef>
                <a:spcPts val="600"/>
              </a:spcBef>
              <a:spcAft>
                <a:spcPts val="200"/>
              </a:spcAft>
              <a:buClr>
                <a:srgbClr val="00B0F0"/>
              </a:buClr>
            </a:pPr>
            <a:r>
              <a:rPr lang="en-US" altLang="en-US" sz="2800" b="1" dirty="0">
                <a:solidFill>
                  <a:srgbClr val="FFFF00"/>
                </a:solidFill>
                <a:cs typeface="Times New Roman" panose="02020603050405020304" pitchFamily="18" charset="0"/>
              </a:rPr>
              <a:t>(cont...)</a:t>
            </a:r>
            <a:endParaRPr lang="en-US" altLang="en-US" sz="2800" b="1" dirty="0">
              <a:solidFill>
                <a:srgbClr val="FFFF00"/>
              </a:solidFill>
              <a:cs typeface="Times New Roman" panose="02020603050405020304" pitchFamily="18" charset="0"/>
            </a:endParaRPr>
          </a:p>
          <a:p>
            <a:pPr lvl="1" indent="0" algn="l">
              <a:lnSpc>
                <a:spcPct val="90000"/>
              </a:lnSpc>
              <a:spcBef>
                <a:spcPts val="600"/>
              </a:spcBef>
              <a:spcAft>
                <a:spcPts val="200"/>
              </a:spcAft>
              <a:buClr>
                <a:srgbClr val="FF0000"/>
              </a:buClr>
              <a:buFont typeface="Wingdings" panose="05000000000000000000" charset="0"/>
              <a:buNone/>
            </a:pPr>
            <a:endParaRPr lang="en-US" altLang="en-US" sz="3200" b="1" dirty="0">
              <a:solidFill>
                <a:schemeClr val="bg1"/>
              </a:solidFill>
              <a:latin typeface="Arial Narrow" panose="020B0606020202030204" pitchFamily="34" charset="0"/>
              <a:cs typeface="Times New Roman" panose="02020603050405020304" pitchFamily="18" charset="0"/>
            </a:endParaRPr>
          </a:p>
          <a:p>
            <a:pPr lvl="1" indent="0" algn="l">
              <a:lnSpc>
                <a:spcPct val="90000"/>
              </a:lnSpc>
              <a:spcBef>
                <a:spcPts val="600"/>
              </a:spcBef>
              <a:spcAft>
                <a:spcPts val="200"/>
              </a:spcAft>
              <a:buClr>
                <a:srgbClr val="FF0000"/>
              </a:buClr>
              <a:buFont typeface="Wingdings" panose="05000000000000000000" charset="0"/>
              <a:buNone/>
            </a:pPr>
            <a:r>
              <a:rPr lang="en-US" altLang="en-US" sz="3200" b="1" dirty="0">
                <a:solidFill>
                  <a:schemeClr val="bg1"/>
                </a:solidFill>
                <a:latin typeface="Arial Narrow" panose="020B0606020202030204" pitchFamily="34" charset="0"/>
                <a:cs typeface="Times New Roman" panose="02020603050405020304" pitchFamily="18" charset="0"/>
              </a:rPr>
              <a:t>The systematic exploration and investigation of a new site involves five </a:t>
            </a:r>
            <a:endParaRPr lang="en-US" altLang="en-US" sz="3200" b="1" dirty="0">
              <a:solidFill>
                <a:schemeClr val="bg1"/>
              </a:solidFill>
              <a:latin typeface="Arial Narrow" panose="020B0606020202030204" pitchFamily="34" charset="0"/>
              <a:cs typeface="Times New Roman" panose="02020603050405020304" pitchFamily="18" charset="0"/>
            </a:endParaRPr>
          </a:p>
          <a:p>
            <a:pPr lvl="1" indent="0" algn="l">
              <a:lnSpc>
                <a:spcPct val="90000"/>
              </a:lnSpc>
              <a:spcBef>
                <a:spcPts val="600"/>
              </a:spcBef>
              <a:spcAft>
                <a:spcPts val="200"/>
              </a:spcAft>
              <a:buClr>
                <a:srgbClr val="FF0000"/>
              </a:buClr>
              <a:buFont typeface="Wingdings" panose="05000000000000000000" charset="0"/>
              <a:buNone/>
            </a:pPr>
            <a:r>
              <a:rPr lang="en-US" altLang="en-US" sz="3200" b="1" dirty="0">
                <a:solidFill>
                  <a:schemeClr val="bg1"/>
                </a:solidFill>
                <a:latin typeface="Arial Narrow" panose="020B0606020202030204" pitchFamily="34" charset="0"/>
                <a:cs typeface="Times New Roman" panose="02020603050405020304" pitchFamily="18" charset="0"/>
              </a:rPr>
              <a:t>stages of procedure. These stages are:</a:t>
            </a:r>
            <a:endParaRPr lang="en-US" altLang="en-US" sz="3200" b="1" dirty="0">
              <a:solidFill>
                <a:schemeClr val="bg1"/>
              </a:solidFill>
              <a:latin typeface="Arial Narrow" panose="020B0606020202030204" pitchFamily="34" charset="0"/>
              <a:cs typeface="Times New Roman" panose="02020603050405020304" pitchFamily="18" charset="0"/>
            </a:endParaRPr>
          </a:p>
          <a:p>
            <a:pPr marL="1257300" lvl="2" indent="-342900" algn="l">
              <a:lnSpc>
                <a:spcPct val="90000"/>
              </a:lnSpc>
              <a:spcBef>
                <a:spcPts val="600"/>
              </a:spcBef>
              <a:spcAft>
                <a:spcPts val="200"/>
              </a:spcAft>
              <a:buClr>
                <a:srgbClr val="FF0000"/>
              </a:buClr>
              <a:buFont typeface="Wingdings" panose="05000000000000000000" charset="0"/>
              <a:buChar char="§"/>
            </a:pPr>
            <a:r>
              <a:rPr lang="en-US" altLang="en-US" sz="2800" b="1" dirty="0">
                <a:solidFill>
                  <a:schemeClr val="bg1"/>
                </a:solidFill>
                <a:latin typeface="Arial Narrow" panose="020B0606020202030204" pitchFamily="34" charset="0"/>
                <a:cs typeface="Times New Roman" panose="02020603050405020304" pitchFamily="18" charset="0"/>
              </a:rPr>
              <a:t>preliminary investigation using published information and other existing data;</a:t>
            </a:r>
            <a:endParaRPr lang="en-US" altLang="en-US" sz="2800" b="1" dirty="0">
              <a:solidFill>
                <a:schemeClr val="bg1"/>
              </a:solidFill>
              <a:latin typeface="Arial Narrow" panose="020B0606020202030204" pitchFamily="34" charset="0"/>
              <a:cs typeface="Times New Roman" panose="02020603050405020304" pitchFamily="18" charset="0"/>
            </a:endParaRPr>
          </a:p>
          <a:p>
            <a:pPr marL="1257300" lvl="2" indent="-342900" algn="l">
              <a:lnSpc>
                <a:spcPct val="90000"/>
              </a:lnSpc>
              <a:spcBef>
                <a:spcPts val="600"/>
              </a:spcBef>
              <a:spcAft>
                <a:spcPts val="200"/>
              </a:spcAft>
              <a:buClr>
                <a:srgbClr val="FF0000"/>
              </a:buClr>
              <a:buFont typeface="Wingdings" panose="05000000000000000000" charset="0"/>
              <a:buChar char="§"/>
            </a:pPr>
            <a:r>
              <a:rPr lang="en-US" altLang="en-US" sz="2800" b="1" dirty="0">
                <a:solidFill>
                  <a:schemeClr val="bg1"/>
                </a:solidFill>
                <a:latin typeface="Arial Narrow" panose="020B0606020202030204" pitchFamily="34" charset="0"/>
                <a:cs typeface="Times New Roman" panose="02020603050405020304" pitchFamily="18" charset="0"/>
              </a:rPr>
              <a:t>a detailed geological survey of the site, possibly with a photogeology study;</a:t>
            </a:r>
            <a:endParaRPr lang="en-US" altLang="en-US" sz="2800" b="1" dirty="0">
              <a:solidFill>
                <a:schemeClr val="bg1"/>
              </a:solidFill>
              <a:latin typeface="Arial Narrow" panose="020B0606020202030204" pitchFamily="34" charset="0"/>
              <a:cs typeface="Times New Roman" panose="02020603050405020304" pitchFamily="18" charset="0"/>
            </a:endParaRPr>
          </a:p>
          <a:p>
            <a:pPr marL="1257300" lvl="2" indent="-342900" algn="l">
              <a:lnSpc>
                <a:spcPct val="90000"/>
              </a:lnSpc>
              <a:spcBef>
                <a:spcPts val="600"/>
              </a:spcBef>
              <a:spcAft>
                <a:spcPts val="200"/>
              </a:spcAft>
              <a:buClr>
                <a:srgbClr val="FF0000"/>
              </a:buClr>
              <a:buFont typeface="Wingdings" panose="05000000000000000000" charset="0"/>
              <a:buChar char="§"/>
            </a:pPr>
            <a:r>
              <a:rPr lang="en-US" altLang="en-US" sz="2800" b="1" dirty="0">
                <a:solidFill>
                  <a:schemeClr val="bg1"/>
                </a:solidFill>
                <a:latin typeface="Arial Narrow" panose="020B0606020202030204" pitchFamily="34" charset="0"/>
                <a:cs typeface="Times New Roman" panose="02020603050405020304" pitchFamily="18" charset="0"/>
              </a:rPr>
              <a:t>applied geophysical surveys to provide information about the subsurface geology;</a:t>
            </a:r>
            <a:endParaRPr lang="en-US" altLang="en-US" sz="2800" b="1" dirty="0">
              <a:solidFill>
                <a:schemeClr val="bg1"/>
              </a:solidFill>
              <a:latin typeface="Arial Narrow" panose="020B0606020202030204" pitchFamily="34" charset="0"/>
              <a:cs typeface="Times New Roman" panose="02020603050405020304" pitchFamily="18" charset="0"/>
            </a:endParaRPr>
          </a:p>
          <a:p>
            <a:pPr marL="1257300" lvl="2" indent="-342900" algn="l">
              <a:lnSpc>
                <a:spcPct val="90000"/>
              </a:lnSpc>
              <a:spcBef>
                <a:spcPts val="600"/>
              </a:spcBef>
              <a:spcAft>
                <a:spcPts val="200"/>
              </a:spcAft>
              <a:buClr>
                <a:srgbClr val="FF0000"/>
              </a:buClr>
              <a:buFont typeface="Wingdings" panose="05000000000000000000" charset="0"/>
              <a:buChar char="§"/>
            </a:pPr>
            <a:r>
              <a:rPr lang="en-US" altLang="en-US" sz="2800" b="1" dirty="0">
                <a:solidFill>
                  <a:schemeClr val="bg1"/>
                </a:solidFill>
                <a:latin typeface="Arial Narrow" panose="020B0606020202030204" pitchFamily="34" charset="0"/>
                <a:cs typeface="Times New Roman" panose="02020603050405020304" pitchFamily="18" charset="0"/>
              </a:rPr>
              <a:t>boring, drilling and excavation to provide confirmation of the previous results, and quantitative detail, at critical points on the site; and</a:t>
            </a:r>
            <a:endParaRPr lang="en-US" altLang="en-US" sz="2800" b="1" dirty="0">
              <a:solidFill>
                <a:schemeClr val="bg1"/>
              </a:solidFill>
              <a:latin typeface="Arial Narrow" panose="020B0606020202030204" pitchFamily="34" charset="0"/>
              <a:cs typeface="Times New Roman" panose="02020603050405020304" pitchFamily="18" charset="0"/>
            </a:endParaRPr>
          </a:p>
          <a:p>
            <a:pPr marL="1257300" lvl="2" indent="-342900" algn="l">
              <a:lnSpc>
                <a:spcPct val="90000"/>
              </a:lnSpc>
              <a:spcBef>
                <a:spcPts val="600"/>
              </a:spcBef>
              <a:spcAft>
                <a:spcPts val="200"/>
              </a:spcAft>
              <a:buClr>
                <a:srgbClr val="FF0000"/>
              </a:buClr>
              <a:buFont typeface="Wingdings" panose="05000000000000000000" charset="0"/>
              <a:buChar char="§"/>
            </a:pPr>
            <a:r>
              <a:rPr lang="en-US" altLang="en-US" sz="2800" b="1" dirty="0">
                <a:solidFill>
                  <a:schemeClr val="bg1"/>
                </a:solidFill>
                <a:latin typeface="Arial Narrow" panose="020B0606020202030204" pitchFamily="34" charset="0"/>
                <a:cs typeface="Times New Roman" panose="02020603050405020304" pitchFamily="18" charset="0"/>
              </a:rPr>
              <a:t>testing of soils and rocks to assess their suitability, particularly their mechanical properties (soil mechanics and rock mechanics), either in situ or from samples.</a:t>
            </a:r>
            <a:endParaRPr lang="en-US" altLang="en-US" sz="2800" b="1" dirty="0">
              <a:solidFill>
                <a:schemeClr val="bg1"/>
              </a:solidFill>
              <a:latin typeface="Arial Narrow" panose="020B0606020202030204" pitchFamily="34" charset="0"/>
              <a:cs typeface="Times New Roman" panose="02020603050405020304"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495E168-DA5E-4888-8D8A-92B118324C14}" type="slidenum">
              <a:rPr lang="ru-RU" smtClean="0"/>
            </a:fld>
            <a:endParaRPr lang="ru-RU" dirty="0"/>
          </a:p>
        </p:txBody>
      </p:sp>
      <p:sp>
        <p:nvSpPr>
          <p:cNvPr id="7" name="Rectangle 6"/>
          <p:cNvSpPr/>
          <p:nvPr/>
        </p:nvSpPr>
        <p:spPr>
          <a:xfrm>
            <a:off x="0" y="0"/>
            <a:ext cx="12192000" cy="6857365"/>
          </a:xfrm>
          <a:prstGeom prst="rect">
            <a:avLst/>
          </a:prstGeom>
          <a:solidFill>
            <a:srgbClr val="001A00"/>
          </a:solidFill>
          <a:ln w="57150">
            <a:solidFill>
              <a:srgbClr val="FF00FF"/>
            </a:solidFill>
          </a:ln>
        </p:spPr>
        <p:txBody>
          <a:bodyPr wrap="square">
            <a:noAutofit/>
          </a:bodyPr>
          <a:lstStyle/>
          <a:p>
            <a:pPr lvl="1" algn="l">
              <a:lnSpc>
                <a:spcPct val="90000"/>
              </a:lnSpc>
              <a:spcBef>
                <a:spcPts val="600"/>
              </a:spcBef>
              <a:spcAft>
                <a:spcPts val="200"/>
              </a:spcAft>
              <a:buClr>
                <a:srgbClr val="00B0F0"/>
              </a:buClr>
            </a:pPr>
            <a:endParaRPr lang="en-US" altLang="en-US" sz="2800" b="1" dirty="0">
              <a:solidFill>
                <a:srgbClr val="FFFF00"/>
              </a:solidFill>
              <a:cs typeface="Times New Roman" panose="02020603050405020304" pitchFamily="18" charset="0"/>
            </a:endParaRPr>
          </a:p>
          <a:p>
            <a:pPr lvl="1" algn="l">
              <a:lnSpc>
                <a:spcPct val="90000"/>
              </a:lnSpc>
              <a:spcBef>
                <a:spcPts val="600"/>
              </a:spcBef>
              <a:spcAft>
                <a:spcPts val="200"/>
              </a:spcAft>
              <a:buClr>
                <a:srgbClr val="00B0F0"/>
              </a:buClr>
            </a:pPr>
            <a:r>
              <a:rPr lang="en-US" altLang="en-US" sz="2800" b="1" dirty="0">
                <a:solidFill>
                  <a:srgbClr val="FFFF00"/>
                </a:solidFill>
                <a:cs typeface="Times New Roman" panose="02020603050405020304" pitchFamily="18" charset="0"/>
              </a:rPr>
              <a:t>(cont...)</a:t>
            </a:r>
            <a:endParaRPr lang="en-US" altLang="en-US" sz="2800" b="1" dirty="0">
              <a:solidFill>
                <a:srgbClr val="FFFF00"/>
              </a:solidFill>
              <a:cs typeface="Times New Roman" panose="02020603050405020304" pitchFamily="18" charset="0"/>
            </a:endParaRPr>
          </a:p>
          <a:p>
            <a:pPr marL="914400" lvl="1" indent="-457200" algn="l">
              <a:lnSpc>
                <a:spcPct val="90000"/>
              </a:lnSpc>
              <a:spcBef>
                <a:spcPts val="600"/>
              </a:spcBef>
              <a:spcAft>
                <a:spcPts val="200"/>
              </a:spcAft>
              <a:buClr>
                <a:srgbClr val="FF0000"/>
              </a:buClr>
              <a:buFont typeface="Wingdings" panose="05000000000000000000" charset="0"/>
              <a:buChar char="§"/>
            </a:pPr>
            <a:r>
              <a:rPr lang="en-US" altLang="en-US" sz="3200" b="1" dirty="0">
                <a:solidFill>
                  <a:schemeClr val="bg1"/>
                </a:solidFill>
                <a:latin typeface="Arial Narrow" panose="020B0606020202030204" pitchFamily="34" charset="0"/>
                <a:cs typeface="Times New Roman" panose="02020603050405020304" pitchFamily="18" charset="0"/>
              </a:rPr>
              <a:t>In a major engineering project, each of these stages might be carried</a:t>
            </a:r>
            <a:endParaRPr lang="en-US" altLang="en-US" sz="3200" b="1" dirty="0">
              <a:solidFill>
                <a:schemeClr val="bg1"/>
              </a:solidFill>
              <a:latin typeface="Arial Narrow" panose="020B0606020202030204" pitchFamily="34" charset="0"/>
              <a:cs typeface="Times New Roman" panose="02020603050405020304" pitchFamily="18" charset="0"/>
            </a:endParaRPr>
          </a:p>
          <a:p>
            <a:pPr lvl="1" indent="0" algn="l">
              <a:lnSpc>
                <a:spcPct val="90000"/>
              </a:lnSpc>
              <a:spcBef>
                <a:spcPts val="600"/>
              </a:spcBef>
              <a:spcAft>
                <a:spcPts val="200"/>
              </a:spcAft>
              <a:buClr>
                <a:srgbClr val="FF0000"/>
              </a:buClr>
              <a:buFont typeface="Wingdings" panose="05000000000000000000" charset="0"/>
              <a:buNone/>
            </a:pPr>
            <a:r>
              <a:rPr lang="en-US" altLang="en-US" sz="3200" b="1" dirty="0">
                <a:solidFill>
                  <a:schemeClr val="bg1"/>
                </a:solidFill>
                <a:latin typeface="Arial Narrow" panose="020B0606020202030204" pitchFamily="34" charset="0"/>
                <a:cs typeface="Times New Roman" panose="02020603050405020304" pitchFamily="18" charset="0"/>
              </a:rPr>
              <a:t>out and reported on by a consultant specializing in geology, geophysics or engineering (with a detailed knowledge of soil or rock mechanics).</a:t>
            </a:r>
            <a:endParaRPr lang="en-US" altLang="en-US" sz="3200" b="1" dirty="0">
              <a:solidFill>
                <a:schemeClr val="bg1"/>
              </a:solidFill>
              <a:latin typeface="Arial Narrow" panose="020B0606020202030204" pitchFamily="34" charset="0"/>
              <a:cs typeface="Times New Roman" panose="02020603050405020304" pitchFamily="18" charset="0"/>
            </a:endParaRPr>
          </a:p>
          <a:p>
            <a:pPr marL="914400" lvl="1" indent="-457200" algn="l">
              <a:lnSpc>
                <a:spcPct val="90000"/>
              </a:lnSpc>
              <a:spcBef>
                <a:spcPts val="600"/>
              </a:spcBef>
              <a:spcAft>
                <a:spcPts val="200"/>
              </a:spcAft>
              <a:buClr>
                <a:srgbClr val="FF0000"/>
              </a:buClr>
              <a:buFont typeface="Wingdings" panose="05000000000000000000" charset="0"/>
              <a:buChar char="§"/>
            </a:pPr>
            <a:r>
              <a:rPr lang="en-US" altLang="en-US" sz="3200" b="1" dirty="0">
                <a:solidFill>
                  <a:schemeClr val="bg1"/>
                </a:solidFill>
                <a:latin typeface="Arial Narrow" panose="020B0606020202030204" pitchFamily="34" charset="0"/>
                <a:cs typeface="Times New Roman" panose="02020603050405020304" pitchFamily="18" charset="0"/>
              </a:rPr>
              <a:t>However, even where the services of a specialist consultant are employed, an engineer will have overall supervision and responsibility for the project.</a:t>
            </a:r>
            <a:endParaRPr lang="en-US" altLang="en-US" sz="3200" b="1" dirty="0">
              <a:solidFill>
                <a:schemeClr val="bg1"/>
              </a:solidFill>
              <a:latin typeface="Arial Narrow" panose="020B0606020202030204" pitchFamily="34" charset="0"/>
              <a:cs typeface="Times New Roman" panose="02020603050405020304" pitchFamily="18" charset="0"/>
            </a:endParaRPr>
          </a:p>
          <a:p>
            <a:pPr marL="914400" lvl="1" indent="-457200" algn="l">
              <a:lnSpc>
                <a:spcPct val="90000"/>
              </a:lnSpc>
              <a:spcBef>
                <a:spcPts val="600"/>
              </a:spcBef>
              <a:spcAft>
                <a:spcPts val="200"/>
              </a:spcAft>
              <a:buClr>
                <a:srgbClr val="FF0000"/>
              </a:buClr>
              <a:buFont typeface="Wingdings" panose="05000000000000000000" charset="0"/>
              <a:buChar char="§"/>
            </a:pPr>
            <a:r>
              <a:rPr lang="en-US" altLang="en-US" sz="3200" b="1" dirty="0">
                <a:solidFill>
                  <a:schemeClr val="bg1"/>
                </a:solidFill>
                <a:latin typeface="Arial Narrow" panose="020B0606020202030204" pitchFamily="34" charset="0"/>
                <a:cs typeface="Times New Roman" panose="02020603050405020304" pitchFamily="18" charset="0"/>
              </a:rPr>
              <a:t>The engineer must therefore have enough understanding of geology to know how and when to use the expert knowledge of consultants, and to be able to read their reports intelligently, judge their reliability, and appreciate how the conditions described might affect the project.</a:t>
            </a:r>
            <a:endParaRPr lang="en-US" altLang="en-US" sz="3200" b="1" dirty="0">
              <a:solidFill>
                <a:schemeClr val="bg1"/>
              </a:solidFill>
              <a:latin typeface="Arial Narrow" panose="020B0606020202030204" pitchFamily="34" charset="0"/>
              <a:cs typeface="Times New Roman" panose="02020603050405020304"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495E168-DA5E-4888-8D8A-92B118324C14}" type="slidenum">
              <a:rPr lang="ru-RU" smtClean="0"/>
            </a:fld>
            <a:endParaRPr lang="ru-RU" dirty="0"/>
          </a:p>
        </p:txBody>
      </p:sp>
      <p:sp>
        <p:nvSpPr>
          <p:cNvPr id="7" name="Rectangle 6"/>
          <p:cNvSpPr/>
          <p:nvPr/>
        </p:nvSpPr>
        <p:spPr>
          <a:xfrm>
            <a:off x="0" y="89535"/>
            <a:ext cx="12192000" cy="6857365"/>
          </a:xfrm>
          <a:prstGeom prst="rect">
            <a:avLst/>
          </a:prstGeom>
          <a:solidFill>
            <a:srgbClr val="001A00"/>
          </a:solidFill>
          <a:ln w="57150">
            <a:solidFill>
              <a:srgbClr val="FF00FF"/>
            </a:solidFill>
          </a:ln>
        </p:spPr>
        <p:txBody>
          <a:bodyPr wrap="square">
            <a:noAutofit/>
          </a:bodyPr>
          <a:lstStyle/>
          <a:p>
            <a:pPr lvl="1" algn="l">
              <a:lnSpc>
                <a:spcPct val="90000"/>
              </a:lnSpc>
              <a:spcBef>
                <a:spcPts val="600"/>
              </a:spcBef>
              <a:spcAft>
                <a:spcPts val="200"/>
              </a:spcAft>
              <a:buClr>
                <a:srgbClr val="00B0F0"/>
              </a:buClr>
            </a:pPr>
            <a:endParaRPr lang="en-US" altLang="en-US" sz="2800" b="1" dirty="0">
              <a:solidFill>
                <a:srgbClr val="FFFF00"/>
              </a:solidFill>
              <a:cs typeface="Times New Roman" panose="02020603050405020304" pitchFamily="18" charset="0"/>
            </a:endParaRPr>
          </a:p>
          <a:p>
            <a:pPr lvl="1" algn="l">
              <a:lnSpc>
                <a:spcPct val="90000"/>
              </a:lnSpc>
              <a:spcBef>
                <a:spcPts val="600"/>
              </a:spcBef>
              <a:spcAft>
                <a:spcPts val="200"/>
              </a:spcAft>
              <a:buClr>
                <a:srgbClr val="00B0F0"/>
              </a:buClr>
            </a:pPr>
            <a:r>
              <a:rPr lang="en-US" altLang="en-US" sz="2800" b="1" dirty="0">
                <a:solidFill>
                  <a:srgbClr val="FFFF00"/>
                </a:solidFill>
                <a:cs typeface="Times New Roman" panose="02020603050405020304" pitchFamily="18" charset="0"/>
              </a:rPr>
              <a:t>EARTH STRUCTURE</a:t>
            </a:r>
            <a:endParaRPr lang="en-US" altLang="en-US" sz="2800" b="1" dirty="0">
              <a:solidFill>
                <a:srgbClr val="FFFF00"/>
              </a:solidFill>
              <a:cs typeface="Times New Roman" panose="02020603050405020304" pitchFamily="18" charset="0"/>
            </a:endParaRPr>
          </a:p>
          <a:p>
            <a:pPr lvl="1" indent="0" algn="l">
              <a:lnSpc>
                <a:spcPct val="90000"/>
              </a:lnSpc>
              <a:spcBef>
                <a:spcPts val="600"/>
              </a:spcBef>
              <a:spcAft>
                <a:spcPts val="200"/>
              </a:spcAft>
              <a:buClr>
                <a:srgbClr val="FF0000"/>
              </a:buClr>
              <a:buFont typeface="Wingdings" panose="05000000000000000000" charset="0"/>
              <a:buNone/>
            </a:pPr>
            <a:endParaRPr lang="en-US" altLang="en-US" sz="3200" b="1" dirty="0">
              <a:solidFill>
                <a:schemeClr val="bg1"/>
              </a:solidFill>
              <a:latin typeface="Arial Narrow" panose="020B0606020202030204" pitchFamily="34" charset="0"/>
              <a:cs typeface="Times New Roman" panose="02020603050405020304" pitchFamily="18" charset="0"/>
            </a:endParaRPr>
          </a:p>
        </p:txBody>
      </p:sp>
      <p:pic>
        <p:nvPicPr>
          <p:cNvPr id="2" name="Picture 1"/>
          <p:cNvPicPr>
            <a:picLocks noChangeAspect="1"/>
          </p:cNvPicPr>
          <p:nvPr/>
        </p:nvPicPr>
        <p:blipFill>
          <a:blip r:embed="rId1"/>
          <a:stretch>
            <a:fillRect/>
          </a:stretch>
        </p:blipFill>
        <p:spPr>
          <a:xfrm>
            <a:off x="2112645" y="1117600"/>
            <a:ext cx="7966710" cy="5740400"/>
          </a:xfrm>
          <a:prstGeom prst="rect">
            <a:avLst/>
          </a:prstGeom>
          <a:ln w="38100">
            <a:solidFill>
              <a:srgbClr val="FF0000"/>
            </a:solid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495E168-DA5E-4888-8D8A-92B118324C14}" type="slidenum">
              <a:rPr lang="ru-RU" smtClean="0"/>
            </a:fld>
            <a:endParaRPr lang="ru-RU" dirty="0"/>
          </a:p>
        </p:txBody>
      </p:sp>
      <p:sp>
        <p:nvSpPr>
          <p:cNvPr id="7" name="Rectangle 6"/>
          <p:cNvSpPr/>
          <p:nvPr/>
        </p:nvSpPr>
        <p:spPr>
          <a:xfrm>
            <a:off x="0" y="0"/>
            <a:ext cx="12192000" cy="6857365"/>
          </a:xfrm>
          <a:prstGeom prst="rect">
            <a:avLst/>
          </a:prstGeom>
          <a:solidFill>
            <a:srgbClr val="001A00"/>
          </a:solidFill>
          <a:ln w="57150">
            <a:solidFill>
              <a:srgbClr val="FF00FF"/>
            </a:solidFill>
          </a:ln>
        </p:spPr>
        <p:txBody>
          <a:bodyPr wrap="square">
            <a:noAutofit/>
          </a:bodyPr>
          <a:lstStyle/>
          <a:p>
            <a:pPr lvl="1" algn="l">
              <a:lnSpc>
                <a:spcPct val="90000"/>
              </a:lnSpc>
              <a:spcBef>
                <a:spcPts val="600"/>
              </a:spcBef>
              <a:spcAft>
                <a:spcPts val="200"/>
              </a:spcAft>
              <a:buClr>
                <a:srgbClr val="00B0F0"/>
              </a:buClr>
            </a:pPr>
            <a:endParaRPr lang="en-US" altLang="en-US" sz="2800" b="1" dirty="0">
              <a:solidFill>
                <a:srgbClr val="FFFF00"/>
              </a:solidFill>
              <a:cs typeface="Times New Roman" panose="02020603050405020304" pitchFamily="18" charset="0"/>
            </a:endParaRPr>
          </a:p>
          <a:p>
            <a:pPr lvl="1" indent="0" algn="l">
              <a:lnSpc>
                <a:spcPct val="90000"/>
              </a:lnSpc>
              <a:spcBef>
                <a:spcPts val="600"/>
              </a:spcBef>
              <a:spcAft>
                <a:spcPts val="200"/>
              </a:spcAft>
              <a:buClr>
                <a:srgbClr val="FF0000"/>
              </a:buClr>
              <a:buFont typeface="Wingdings" panose="05000000000000000000" charset="0"/>
              <a:buNone/>
            </a:pPr>
            <a:endParaRPr lang="en-US" altLang="en-US" sz="3200" b="1" dirty="0">
              <a:solidFill>
                <a:schemeClr val="bg1"/>
              </a:solidFill>
              <a:latin typeface="Arial Narrow" panose="020B0606020202030204" pitchFamily="34" charset="0"/>
              <a:cs typeface="Times New Roman" panose="02020603050405020304" pitchFamily="18" charset="0"/>
            </a:endParaRPr>
          </a:p>
        </p:txBody>
      </p:sp>
      <p:pic>
        <p:nvPicPr>
          <p:cNvPr id="4" name="Picture 3"/>
          <p:cNvPicPr>
            <a:picLocks noChangeAspect="1"/>
          </p:cNvPicPr>
          <p:nvPr/>
        </p:nvPicPr>
        <p:blipFill>
          <a:blip r:embed="rId1"/>
          <a:stretch>
            <a:fillRect/>
          </a:stretch>
        </p:blipFill>
        <p:spPr>
          <a:xfrm>
            <a:off x="1297940" y="350520"/>
            <a:ext cx="9133840" cy="6171565"/>
          </a:xfrm>
          <a:prstGeom prst="rect">
            <a:avLst/>
          </a:prstGeom>
          <a:ln w="38100">
            <a:solidFill>
              <a:srgbClr val="FF0000"/>
            </a:solid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495E168-DA5E-4888-8D8A-92B118324C14}" type="slidenum">
              <a:rPr lang="ru-RU" smtClean="0"/>
            </a:fld>
            <a:endParaRPr lang="ru-RU" dirty="0"/>
          </a:p>
        </p:txBody>
      </p:sp>
      <p:sp>
        <p:nvSpPr>
          <p:cNvPr id="7" name="Rectangle 6"/>
          <p:cNvSpPr/>
          <p:nvPr/>
        </p:nvSpPr>
        <p:spPr>
          <a:xfrm>
            <a:off x="0" y="635"/>
            <a:ext cx="12192000" cy="6857365"/>
          </a:xfrm>
          <a:prstGeom prst="rect">
            <a:avLst/>
          </a:prstGeom>
          <a:solidFill>
            <a:srgbClr val="001A00"/>
          </a:solidFill>
          <a:ln w="57150">
            <a:solidFill>
              <a:srgbClr val="FF00FF"/>
            </a:solidFill>
          </a:ln>
        </p:spPr>
        <p:txBody>
          <a:bodyPr wrap="square">
            <a:noAutofit/>
          </a:bodyPr>
          <a:lstStyle/>
          <a:p>
            <a:pPr lvl="1" algn="l">
              <a:lnSpc>
                <a:spcPct val="90000"/>
              </a:lnSpc>
              <a:spcBef>
                <a:spcPts val="600"/>
              </a:spcBef>
              <a:spcAft>
                <a:spcPts val="200"/>
              </a:spcAft>
              <a:buClr>
                <a:srgbClr val="00B0F0"/>
              </a:buClr>
            </a:pPr>
            <a:endParaRPr lang="en-US" altLang="en-US" sz="2800" b="1" dirty="0">
              <a:solidFill>
                <a:srgbClr val="FFFF00"/>
              </a:solidFill>
              <a:cs typeface="Times New Roman" panose="02020603050405020304" pitchFamily="18" charset="0"/>
            </a:endParaRPr>
          </a:p>
          <a:p>
            <a:pPr lvl="1" indent="0" algn="l">
              <a:lnSpc>
                <a:spcPct val="90000"/>
              </a:lnSpc>
              <a:spcBef>
                <a:spcPts val="600"/>
              </a:spcBef>
              <a:spcAft>
                <a:spcPts val="200"/>
              </a:spcAft>
              <a:buClr>
                <a:srgbClr val="FF0000"/>
              </a:buClr>
              <a:buFont typeface="Wingdings" panose="05000000000000000000" charset="0"/>
              <a:buNone/>
            </a:pPr>
            <a:endParaRPr lang="en-US" altLang="en-US" sz="4400" b="1" dirty="0">
              <a:solidFill>
                <a:srgbClr val="FFFF00"/>
              </a:solidFill>
              <a:latin typeface="Arial Narrow" panose="020B0606020202030204" pitchFamily="34" charset="0"/>
              <a:cs typeface="Times New Roman" panose="02020603050405020304" pitchFamily="18" charset="0"/>
            </a:endParaRPr>
          </a:p>
          <a:p>
            <a:pPr lvl="1" indent="0" algn="l">
              <a:lnSpc>
                <a:spcPct val="90000"/>
              </a:lnSpc>
              <a:spcBef>
                <a:spcPts val="600"/>
              </a:spcBef>
              <a:spcAft>
                <a:spcPts val="200"/>
              </a:spcAft>
              <a:buClr>
                <a:srgbClr val="FF0000"/>
              </a:buClr>
              <a:buFont typeface="Wingdings" panose="05000000000000000000" charset="0"/>
              <a:buNone/>
            </a:pPr>
            <a:r>
              <a:rPr lang="en-US" altLang="en-US" sz="4400" b="1" dirty="0">
                <a:solidFill>
                  <a:srgbClr val="FFFF00"/>
                </a:solidFill>
                <a:latin typeface="Arial Narrow" panose="020B0606020202030204" pitchFamily="34" charset="0"/>
                <a:cs typeface="Times New Roman" panose="02020603050405020304" pitchFamily="18" charset="0"/>
              </a:rPr>
              <a:t>STRUCTURE OF THE EARTH</a:t>
            </a:r>
            <a:endParaRPr lang="en-US" altLang="en-US" sz="4400" b="1" dirty="0">
              <a:solidFill>
                <a:srgbClr val="FFFF00"/>
              </a:solidFill>
              <a:latin typeface="Arial Narrow" panose="020B0606020202030204" pitchFamily="34" charset="0"/>
              <a:cs typeface="Times New Roman" panose="02020603050405020304" pitchFamily="18" charset="0"/>
            </a:endParaRPr>
          </a:p>
          <a:p>
            <a:pPr lvl="1" indent="0" algn="l">
              <a:lnSpc>
                <a:spcPct val="90000"/>
              </a:lnSpc>
              <a:spcBef>
                <a:spcPts val="600"/>
              </a:spcBef>
              <a:spcAft>
                <a:spcPts val="200"/>
              </a:spcAft>
              <a:buClr>
                <a:srgbClr val="FF0000"/>
              </a:buClr>
              <a:buFont typeface="Wingdings" panose="05000000000000000000" charset="0"/>
              <a:buNone/>
            </a:pPr>
            <a:r>
              <a:rPr lang="en-US" altLang="en-US" sz="3200" b="1" dirty="0">
                <a:solidFill>
                  <a:schemeClr val="bg1"/>
                </a:solidFill>
                <a:latin typeface="Arial Narrow" panose="020B0606020202030204" pitchFamily="34" charset="0"/>
                <a:cs typeface="Times New Roman" panose="02020603050405020304" pitchFamily="18" charset="0"/>
              </a:rPr>
              <a:t>▪ </a:t>
            </a:r>
            <a:r>
              <a:rPr lang="en-US" altLang="en-US" sz="4000" b="1" dirty="0">
                <a:solidFill>
                  <a:schemeClr val="bg1"/>
                </a:solidFill>
                <a:latin typeface="Arial Narrow" panose="020B0606020202030204" pitchFamily="34" charset="0"/>
                <a:cs typeface="Times New Roman" panose="02020603050405020304" pitchFamily="18" charset="0"/>
              </a:rPr>
              <a:t>The structure of the Earth consists of various spherical shells or layers that can be categorized in two manners:</a:t>
            </a:r>
            <a:endParaRPr lang="en-US" altLang="en-US" sz="4000" b="1" dirty="0">
              <a:solidFill>
                <a:schemeClr val="bg1"/>
              </a:solidFill>
              <a:latin typeface="Arial Narrow" panose="020B0606020202030204" pitchFamily="34" charset="0"/>
              <a:cs typeface="Times New Roman" panose="02020603050405020304" pitchFamily="18" charset="0"/>
            </a:endParaRPr>
          </a:p>
          <a:p>
            <a:pPr lvl="2" indent="0" algn="l">
              <a:lnSpc>
                <a:spcPct val="90000"/>
              </a:lnSpc>
              <a:spcBef>
                <a:spcPts val="600"/>
              </a:spcBef>
              <a:spcAft>
                <a:spcPts val="200"/>
              </a:spcAft>
              <a:buClr>
                <a:srgbClr val="FF0000"/>
              </a:buClr>
              <a:buFont typeface="Wingdings" panose="05000000000000000000" charset="0"/>
              <a:buNone/>
            </a:pPr>
            <a:r>
              <a:rPr lang="en-US" altLang="en-US" sz="4000" b="1" dirty="0">
                <a:solidFill>
                  <a:schemeClr val="bg1"/>
                </a:solidFill>
                <a:latin typeface="Arial Narrow" panose="020B0606020202030204" pitchFamily="34" charset="0"/>
                <a:cs typeface="Times New Roman" panose="02020603050405020304" pitchFamily="18" charset="0"/>
              </a:rPr>
              <a:t>a) Chemical/ Elemental compositions </a:t>
            </a:r>
            <a:endParaRPr lang="en-US" altLang="en-US" sz="4000" b="1" dirty="0">
              <a:solidFill>
                <a:schemeClr val="bg1"/>
              </a:solidFill>
              <a:latin typeface="Arial Narrow" panose="020B0606020202030204" pitchFamily="34" charset="0"/>
              <a:cs typeface="Times New Roman" panose="02020603050405020304" pitchFamily="18" charset="0"/>
            </a:endParaRPr>
          </a:p>
          <a:p>
            <a:pPr lvl="2" indent="0" algn="l">
              <a:lnSpc>
                <a:spcPct val="90000"/>
              </a:lnSpc>
              <a:spcBef>
                <a:spcPts val="600"/>
              </a:spcBef>
              <a:spcAft>
                <a:spcPts val="200"/>
              </a:spcAft>
              <a:buClr>
                <a:srgbClr val="FF0000"/>
              </a:buClr>
              <a:buFont typeface="Wingdings" panose="05000000000000000000" charset="0"/>
              <a:buNone/>
            </a:pPr>
            <a:r>
              <a:rPr lang="en-US" altLang="en-US" sz="4000" b="1" dirty="0">
                <a:solidFill>
                  <a:schemeClr val="bg1"/>
                </a:solidFill>
                <a:latin typeface="Arial Narrow" panose="020B0606020202030204" pitchFamily="34" charset="0"/>
                <a:cs typeface="Times New Roman" panose="02020603050405020304" pitchFamily="18" charset="0"/>
              </a:rPr>
              <a:t>b) Mechanical/physical properties</a:t>
            </a:r>
            <a:endParaRPr lang="en-US" altLang="en-US" sz="4000" b="1" dirty="0">
              <a:solidFill>
                <a:schemeClr val="bg1"/>
              </a:solidFill>
              <a:latin typeface="Arial Narrow" panose="020B0606020202030204" pitchFamily="34" charset="0"/>
              <a:cs typeface="Times New Roman" panose="02020603050405020304" pitchFamily="18" charset="0"/>
            </a:endParaRPr>
          </a:p>
          <a:p>
            <a:pPr lvl="1" indent="0" algn="l">
              <a:lnSpc>
                <a:spcPct val="90000"/>
              </a:lnSpc>
              <a:spcBef>
                <a:spcPts val="600"/>
              </a:spcBef>
              <a:spcAft>
                <a:spcPts val="200"/>
              </a:spcAft>
              <a:buClr>
                <a:srgbClr val="FF0000"/>
              </a:buClr>
              <a:buFont typeface="Wingdings" panose="05000000000000000000" charset="0"/>
              <a:buNone/>
            </a:pPr>
            <a:r>
              <a:rPr lang="en-US" altLang="en-US" sz="4000" b="1" dirty="0">
                <a:solidFill>
                  <a:schemeClr val="bg1"/>
                </a:solidFill>
                <a:latin typeface="Arial Narrow" panose="020B0606020202030204" pitchFamily="34" charset="0"/>
                <a:cs typeface="Times New Roman" panose="02020603050405020304" pitchFamily="18" charset="0"/>
              </a:rPr>
              <a:t>COMPOSITIONAL (CHEMICAL) LAYERS OF EARTH</a:t>
            </a:r>
            <a:endParaRPr lang="en-US" altLang="en-US" sz="4000" b="1" dirty="0">
              <a:solidFill>
                <a:schemeClr val="bg1"/>
              </a:solidFill>
              <a:latin typeface="Arial Narrow" panose="020B0606020202030204" pitchFamily="34" charset="0"/>
              <a:cs typeface="Times New Roman" panose="02020603050405020304" pitchFamily="18" charset="0"/>
            </a:endParaRPr>
          </a:p>
          <a:p>
            <a:pPr lvl="1" indent="0" algn="l">
              <a:lnSpc>
                <a:spcPct val="90000"/>
              </a:lnSpc>
              <a:spcBef>
                <a:spcPts val="600"/>
              </a:spcBef>
              <a:spcAft>
                <a:spcPts val="200"/>
              </a:spcAft>
              <a:buClr>
                <a:srgbClr val="FF0000"/>
              </a:buClr>
              <a:buFont typeface="Wingdings" panose="05000000000000000000" charset="0"/>
              <a:buNone/>
            </a:pPr>
            <a:r>
              <a:rPr lang="en-US" altLang="en-US" sz="4000" b="1" dirty="0">
                <a:solidFill>
                  <a:schemeClr val="bg1"/>
                </a:solidFill>
                <a:latin typeface="Arial Narrow" panose="020B0606020202030204" pitchFamily="34" charset="0"/>
                <a:cs typeface="Times New Roman" panose="02020603050405020304" pitchFamily="18" charset="0"/>
              </a:rPr>
              <a:t>▪ more commonly discussed layers of earth; layers are defined based on its chemical or elemental composition</a:t>
            </a:r>
            <a:endParaRPr lang="en-US" altLang="en-US" sz="4000" b="1" dirty="0">
              <a:solidFill>
                <a:schemeClr val="bg1"/>
              </a:solidFill>
              <a:latin typeface="Arial Narrow" panose="020B0606020202030204" pitchFamily="34" charset="0"/>
              <a:cs typeface="Times New Roman" panose="02020603050405020304"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495E168-DA5E-4888-8D8A-92B118324C14}" type="slidenum">
              <a:rPr lang="ru-RU" smtClean="0"/>
            </a:fld>
            <a:endParaRPr lang="ru-RU" dirty="0"/>
          </a:p>
        </p:txBody>
      </p:sp>
      <p:sp>
        <p:nvSpPr>
          <p:cNvPr id="7" name="Rectangle 6"/>
          <p:cNvSpPr/>
          <p:nvPr/>
        </p:nvSpPr>
        <p:spPr>
          <a:xfrm>
            <a:off x="0" y="635"/>
            <a:ext cx="12192000" cy="6857365"/>
          </a:xfrm>
          <a:prstGeom prst="rect">
            <a:avLst/>
          </a:prstGeom>
          <a:solidFill>
            <a:srgbClr val="001A00"/>
          </a:solidFill>
          <a:ln w="57150">
            <a:solidFill>
              <a:srgbClr val="FF00FF"/>
            </a:solidFill>
          </a:ln>
        </p:spPr>
        <p:txBody>
          <a:bodyPr wrap="square">
            <a:noAutofit/>
          </a:bodyPr>
          <a:lstStyle/>
          <a:p>
            <a:pPr lvl="1" algn="l">
              <a:lnSpc>
                <a:spcPct val="90000"/>
              </a:lnSpc>
              <a:spcBef>
                <a:spcPts val="600"/>
              </a:spcBef>
              <a:spcAft>
                <a:spcPts val="200"/>
              </a:spcAft>
              <a:buClr>
                <a:srgbClr val="00B0F0"/>
              </a:buClr>
            </a:pPr>
            <a:endParaRPr lang="en-US" altLang="en-US" sz="2800" b="1" dirty="0">
              <a:solidFill>
                <a:srgbClr val="FFFF00"/>
              </a:solidFill>
              <a:cs typeface="Times New Roman" panose="02020603050405020304" pitchFamily="18" charset="0"/>
            </a:endParaRPr>
          </a:p>
          <a:p>
            <a:pPr lvl="1" indent="0" algn="l">
              <a:lnSpc>
                <a:spcPct val="90000"/>
              </a:lnSpc>
              <a:spcBef>
                <a:spcPts val="600"/>
              </a:spcBef>
              <a:spcAft>
                <a:spcPts val="200"/>
              </a:spcAft>
              <a:buClr>
                <a:srgbClr val="FF0000"/>
              </a:buClr>
              <a:buFont typeface="Wingdings" panose="05000000000000000000" charset="0"/>
              <a:buNone/>
            </a:pPr>
            <a:endParaRPr lang="en-US" altLang="en-US" sz="3200" b="1" dirty="0">
              <a:solidFill>
                <a:schemeClr val="bg1"/>
              </a:solidFill>
              <a:latin typeface="Arial Narrow" panose="020B0606020202030204" pitchFamily="34" charset="0"/>
              <a:cs typeface="Times New Roman" panose="02020603050405020304" pitchFamily="18" charset="0"/>
            </a:endParaRPr>
          </a:p>
        </p:txBody>
      </p:sp>
      <p:pic>
        <p:nvPicPr>
          <p:cNvPr id="2" name="Picture 1"/>
          <p:cNvPicPr>
            <a:picLocks noChangeAspect="1"/>
          </p:cNvPicPr>
          <p:nvPr/>
        </p:nvPicPr>
        <p:blipFill>
          <a:blip r:embed="rId1"/>
          <a:stretch>
            <a:fillRect/>
          </a:stretch>
        </p:blipFill>
        <p:spPr>
          <a:xfrm>
            <a:off x="1913255" y="311150"/>
            <a:ext cx="8364855" cy="6264275"/>
          </a:xfrm>
          <a:prstGeom prst="rect">
            <a:avLst/>
          </a:prstGeom>
          <a:ln w="38100">
            <a:solidFill>
              <a:srgbClr val="FF0000"/>
            </a:solid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495E168-DA5E-4888-8D8A-92B118324C14}" type="slidenum">
              <a:rPr lang="ru-RU" smtClean="0"/>
            </a:fld>
            <a:endParaRPr lang="ru-RU" dirty="0"/>
          </a:p>
        </p:txBody>
      </p:sp>
      <p:sp>
        <p:nvSpPr>
          <p:cNvPr id="7" name="Rectangle 6"/>
          <p:cNvSpPr/>
          <p:nvPr/>
        </p:nvSpPr>
        <p:spPr>
          <a:xfrm>
            <a:off x="0" y="635"/>
            <a:ext cx="12192000" cy="6857365"/>
          </a:xfrm>
          <a:prstGeom prst="rect">
            <a:avLst/>
          </a:prstGeom>
          <a:solidFill>
            <a:srgbClr val="001A00"/>
          </a:solidFill>
          <a:ln w="57150">
            <a:solidFill>
              <a:srgbClr val="FF00FF"/>
            </a:solidFill>
          </a:ln>
        </p:spPr>
        <p:txBody>
          <a:bodyPr wrap="square">
            <a:noAutofit/>
          </a:bodyPr>
          <a:lstStyle/>
          <a:p>
            <a:pPr lvl="1" algn="l">
              <a:lnSpc>
                <a:spcPct val="90000"/>
              </a:lnSpc>
              <a:spcBef>
                <a:spcPts val="600"/>
              </a:spcBef>
              <a:spcAft>
                <a:spcPts val="200"/>
              </a:spcAft>
              <a:buClr>
                <a:srgbClr val="00B0F0"/>
              </a:buClr>
            </a:pPr>
            <a:endParaRPr lang="en-US" altLang="en-US" sz="2800" b="1" dirty="0">
              <a:solidFill>
                <a:srgbClr val="FFFF00"/>
              </a:solidFill>
              <a:cs typeface="Times New Roman" panose="02020603050405020304" pitchFamily="18" charset="0"/>
            </a:endParaRPr>
          </a:p>
          <a:p>
            <a:pPr lvl="1" indent="0" algn="l">
              <a:lnSpc>
                <a:spcPct val="90000"/>
              </a:lnSpc>
              <a:spcBef>
                <a:spcPts val="600"/>
              </a:spcBef>
              <a:spcAft>
                <a:spcPts val="200"/>
              </a:spcAft>
              <a:buClr>
                <a:srgbClr val="FF0000"/>
              </a:buClr>
              <a:buFont typeface="Wingdings" panose="05000000000000000000" charset="0"/>
              <a:buNone/>
            </a:pPr>
            <a:r>
              <a:rPr lang="en-US" altLang="en-US" sz="3600" b="1" dirty="0">
                <a:solidFill>
                  <a:schemeClr val="bg1"/>
                </a:solidFill>
                <a:latin typeface="Arial Narrow" panose="020B0606020202030204" pitchFamily="34" charset="0"/>
                <a:cs typeface="Times New Roman" panose="02020603050405020304" pitchFamily="18" charset="0"/>
              </a:rPr>
              <a:t>The age of Earth is put at about </a:t>
            </a:r>
            <a:r>
              <a:rPr lang="en-US" altLang="en-US" sz="3600" b="1" dirty="0">
                <a:solidFill>
                  <a:srgbClr val="FFC000"/>
                </a:solidFill>
                <a:latin typeface="Arial Narrow" panose="020B0606020202030204" pitchFamily="34" charset="0"/>
                <a:cs typeface="Times New Roman" panose="02020603050405020304" pitchFamily="18" charset="0"/>
              </a:rPr>
              <a:t>4.6 billion years.</a:t>
            </a:r>
            <a:endParaRPr lang="en-US" altLang="en-US" sz="3600" b="1" dirty="0">
              <a:solidFill>
                <a:srgbClr val="FFC000"/>
              </a:solidFill>
              <a:latin typeface="Arial Narrow" panose="020B0606020202030204" pitchFamily="34" charset="0"/>
              <a:cs typeface="Times New Roman" panose="02020603050405020304" pitchFamily="18" charset="0"/>
            </a:endParaRPr>
          </a:p>
          <a:p>
            <a:pPr lvl="1" indent="0" algn="l">
              <a:lnSpc>
                <a:spcPct val="90000"/>
              </a:lnSpc>
              <a:spcBef>
                <a:spcPts val="600"/>
              </a:spcBef>
              <a:spcAft>
                <a:spcPts val="200"/>
              </a:spcAft>
              <a:buClr>
                <a:srgbClr val="FF0000"/>
              </a:buClr>
              <a:buFont typeface="Wingdings" panose="05000000000000000000" charset="0"/>
              <a:buNone/>
            </a:pPr>
            <a:r>
              <a:rPr lang="en-US" altLang="en-US" sz="3600" b="1" dirty="0">
                <a:solidFill>
                  <a:schemeClr val="bg1"/>
                </a:solidFill>
                <a:latin typeface="Arial Narrow" panose="020B0606020202030204" pitchFamily="34" charset="0"/>
                <a:cs typeface="Times New Roman" panose="02020603050405020304" pitchFamily="18" charset="0"/>
              </a:rPr>
              <a:t>• Segregation of material that began early in Earth’s history resulted in the formation of three layers defined by their chemical composition - the </a:t>
            </a:r>
            <a:r>
              <a:rPr lang="en-US" altLang="en-US" sz="3600" b="1" dirty="0">
                <a:solidFill>
                  <a:srgbClr val="FFC000"/>
                </a:solidFill>
                <a:latin typeface="Arial Narrow" panose="020B0606020202030204" pitchFamily="34" charset="0"/>
                <a:cs typeface="Times New Roman" panose="02020603050405020304" pitchFamily="18" charset="0"/>
              </a:rPr>
              <a:t>crust,</a:t>
            </a:r>
            <a:r>
              <a:rPr lang="en-US" altLang="en-US" sz="3600" b="1" dirty="0">
                <a:solidFill>
                  <a:schemeClr val="bg1"/>
                </a:solidFill>
                <a:latin typeface="Arial Narrow" panose="020B0606020202030204" pitchFamily="34" charset="0"/>
                <a:cs typeface="Times New Roman" panose="02020603050405020304" pitchFamily="18" charset="0"/>
              </a:rPr>
              <a:t> </a:t>
            </a:r>
            <a:r>
              <a:rPr lang="en-US" altLang="en-US" sz="3600" b="1" dirty="0">
                <a:solidFill>
                  <a:srgbClr val="FFC000"/>
                </a:solidFill>
                <a:latin typeface="Arial Narrow" panose="020B0606020202030204" pitchFamily="34" charset="0"/>
                <a:cs typeface="Times New Roman" panose="02020603050405020304" pitchFamily="18" charset="0"/>
              </a:rPr>
              <a:t>mantle,</a:t>
            </a:r>
            <a:r>
              <a:rPr lang="en-US" altLang="en-US" sz="3600" b="1" dirty="0">
                <a:solidFill>
                  <a:schemeClr val="bg1"/>
                </a:solidFill>
                <a:latin typeface="Arial Narrow" panose="020B0606020202030204" pitchFamily="34" charset="0"/>
                <a:cs typeface="Times New Roman" panose="02020603050405020304" pitchFamily="18" charset="0"/>
              </a:rPr>
              <a:t> and </a:t>
            </a:r>
            <a:r>
              <a:rPr lang="en-US" altLang="en-US" sz="3600" b="1" dirty="0">
                <a:solidFill>
                  <a:srgbClr val="FFC000"/>
                </a:solidFill>
                <a:latin typeface="Arial Narrow" panose="020B0606020202030204" pitchFamily="34" charset="0"/>
                <a:cs typeface="Times New Roman" panose="02020603050405020304" pitchFamily="18" charset="0"/>
              </a:rPr>
              <a:t>core.</a:t>
            </a:r>
            <a:endParaRPr lang="en-US" altLang="en-US" sz="3600" b="1" dirty="0">
              <a:solidFill>
                <a:schemeClr val="bg1"/>
              </a:solidFill>
              <a:latin typeface="Arial Narrow" panose="020B0606020202030204" pitchFamily="34" charset="0"/>
              <a:cs typeface="Times New Roman" panose="02020603050405020304" pitchFamily="18" charset="0"/>
            </a:endParaRPr>
          </a:p>
          <a:p>
            <a:pPr lvl="1" indent="0" algn="l">
              <a:lnSpc>
                <a:spcPct val="90000"/>
              </a:lnSpc>
              <a:spcBef>
                <a:spcPts val="600"/>
              </a:spcBef>
              <a:spcAft>
                <a:spcPts val="200"/>
              </a:spcAft>
              <a:buClr>
                <a:srgbClr val="FF0000"/>
              </a:buClr>
              <a:buFont typeface="Wingdings" panose="05000000000000000000" charset="0"/>
              <a:buNone/>
            </a:pPr>
            <a:r>
              <a:rPr lang="en-US" altLang="en-US" sz="3600" b="1" dirty="0">
                <a:solidFill>
                  <a:schemeClr val="bg1"/>
                </a:solidFill>
                <a:latin typeface="Arial Narrow" panose="020B0606020202030204" pitchFamily="34" charset="0"/>
                <a:cs typeface="Times New Roman" panose="02020603050405020304" pitchFamily="18" charset="0"/>
              </a:rPr>
              <a:t>• Earth can be divided into layers based on physical properties.</a:t>
            </a:r>
            <a:endParaRPr lang="en-US" altLang="en-US" sz="3600" b="1" dirty="0">
              <a:solidFill>
                <a:schemeClr val="bg1"/>
              </a:solidFill>
              <a:latin typeface="Arial Narrow" panose="020B0606020202030204" pitchFamily="34" charset="0"/>
              <a:cs typeface="Times New Roman" panose="02020603050405020304" pitchFamily="18" charset="0"/>
            </a:endParaRPr>
          </a:p>
          <a:p>
            <a:pPr lvl="1" indent="0" algn="l">
              <a:lnSpc>
                <a:spcPct val="90000"/>
              </a:lnSpc>
              <a:spcBef>
                <a:spcPts val="600"/>
              </a:spcBef>
              <a:spcAft>
                <a:spcPts val="200"/>
              </a:spcAft>
              <a:buClr>
                <a:srgbClr val="FF0000"/>
              </a:buClr>
              <a:buFont typeface="Wingdings" panose="05000000000000000000" charset="0"/>
              <a:buNone/>
            </a:pPr>
            <a:r>
              <a:rPr lang="en-US" altLang="en-US" sz="3600" b="1" dirty="0">
                <a:solidFill>
                  <a:schemeClr val="bg1"/>
                </a:solidFill>
                <a:latin typeface="Arial Narrow" panose="020B0606020202030204" pitchFamily="34" charset="0"/>
                <a:cs typeface="Times New Roman" panose="02020603050405020304" pitchFamily="18" charset="0"/>
              </a:rPr>
              <a:t>• The physical properties used to define such zones include whether the layer is solid or liquid and how weak or strong it is.</a:t>
            </a:r>
            <a:endParaRPr lang="en-US" altLang="en-US" sz="3600" b="1" dirty="0">
              <a:solidFill>
                <a:schemeClr val="bg1"/>
              </a:solidFill>
              <a:latin typeface="Arial Narrow" panose="020B0606020202030204" pitchFamily="34" charset="0"/>
              <a:cs typeface="Times New Roman" panose="02020603050405020304" pitchFamily="18" charset="0"/>
            </a:endParaRPr>
          </a:p>
          <a:p>
            <a:pPr lvl="1" indent="0" algn="l">
              <a:lnSpc>
                <a:spcPct val="90000"/>
              </a:lnSpc>
              <a:spcBef>
                <a:spcPts val="600"/>
              </a:spcBef>
              <a:spcAft>
                <a:spcPts val="200"/>
              </a:spcAft>
              <a:buClr>
                <a:srgbClr val="FF0000"/>
              </a:buClr>
              <a:buFont typeface="Wingdings" panose="05000000000000000000" charset="0"/>
              <a:buNone/>
            </a:pPr>
            <a:r>
              <a:rPr lang="en-US" altLang="en-US" sz="3600" b="1" dirty="0">
                <a:solidFill>
                  <a:schemeClr val="bg1"/>
                </a:solidFill>
                <a:latin typeface="Arial Narrow" panose="020B0606020202030204" pitchFamily="34" charset="0"/>
                <a:cs typeface="Times New Roman" panose="02020603050405020304" pitchFamily="18" charset="0"/>
              </a:rPr>
              <a:t>• Knowledge of both types of layered structures is essential to our understanding of basic geologic processes, such as volcanism, earthquakes, and mountain building.</a:t>
            </a:r>
            <a:endParaRPr lang="en-US" altLang="en-US" sz="3600" b="1" dirty="0">
              <a:solidFill>
                <a:schemeClr val="bg1"/>
              </a:solidFill>
              <a:latin typeface="Arial Narrow" panose="020B0606020202030204" pitchFamily="34" charset="0"/>
              <a:cs typeface="Times New Roman" panose="02020603050405020304"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495E168-DA5E-4888-8D8A-92B118324C14}" type="slidenum">
              <a:rPr lang="ru-RU" smtClean="0"/>
            </a:fld>
            <a:endParaRPr lang="ru-RU" dirty="0"/>
          </a:p>
        </p:txBody>
      </p:sp>
      <p:sp>
        <p:nvSpPr>
          <p:cNvPr id="7" name="Rectangle 6"/>
          <p:cNvSpPr/>
          <p:nvPr/>
        </p:nvSpPr>
        <p:spPr>
          <a:xfrm>
            <a:off x="0" y="635"/>
            <a:ext cx="12192000" cy="6857365"/>
          </a:xfrm>
          <a:prstGeom prst="rect">
            <a:avLst/>
          </a:prstGeom>
          <a:solidFill>
            <a:srgbClr val="001A00"/>
          </a:solidFill>
          <a:ln w="57150">
            <a:solidFill>
              <a:srgbClr val="FF00FF"/>
            </a:solidFill>
          </a:ln>
        </p:spPr>
        <p:txBody>
          <a:bodyPr wrap="square">
            <a:noAutofit/>
          </a:bodyPr>
          <a:lstStyle/>
          <a:p>
            <a:pPr lvl="1" algn="l">
              <a:lnSpc>
                <a:spcPct val="90000"/>
              </a:lnSpc>
              <a:spcBef>
                <a:spcPts val="600"/>
              </a:spcBef>
              <a:spcAft>
                <a:spcPts val="200"/>
              </a:spcAft>
              <a:buClr>
                <a:srgbClr val="00B0F0"/>
              </a:buClr>
            </a:pPr>
            <a:r>
              <a:rPr lang="en-US" altLang="en-US" sz="3200" b="1" dirty="0">
                <a:solidFill>
                  <a:srgbClr val="FFC000"/>
                </a:solidFill>
                <a:latin typeface="Arial Narrow" panose="020B0606020202030204" pitchFamily="34" charset="0"/>
                <a:cs typeface="Times New Roman" panose="02020603050405020304" pitchFamily="18" charset="0"/>
              </a:rPr>
              <a:t>1. CRUST</a:t>
            </a:r>
            <a:endParaRPr lang="en-US" altLang="en-US" sz="3200" b="1" dirty="0">
              <a:solidFill>
                <a:srgbClr val="FFC000"/>
              </a:solidFill>
              <a:latin typeface="Arial Narrow" panose="020B0606020202030204" pitchFamily="34" charset="0"/>
              <a:cs typeface="Times New Roman" panose="02020603050405020304" pitchFamily="18" charset="0"/>
            </a:endParaRPr>
          </a:p>
          <a:p>
            <a:pPr marL="914400" lvl="1" indent="-457200" algn="l">
              <a:lnSpc>
                <a:spcPct val="90000"/>
              </a:lnSpc>
              <a:spcBef>
                <a:spcPts val="600"/>
              </a:spcBef>
              <a:spcAft>
                <a:spcPts val="200"/>
              </a:spcAft>
              <a:buClr>
                <a:srgbClr val="FF0000"/>
              </a:buClr>
              <a:buFont typeface="Wingdings" panose="05000000000000000000" charset="0"/>
              <a:buChar char="§"/>
            </a:pPr>
            <a:r>
              <a:rPr lang="en-US" altLang="en-US" sz="2800" b="1" dirty="0">
                <a:solidFill>
                  <a:schemeClr val="bg1"/>
                </a:solidFill>
                <a:latin typeface="Arial Narrow" panose="020B0606020202030204" pitchFamily="34" charset="0"/>
                <a:cs typeface="Times New Roman" panose="02020603050405020304" pitchFamily="18" charset="0"/>
              </a:rPr>
              <a:t>The crust, Earth’s relatively thin, rocky outer skin, is of two different types — </a:t>
            </a:r>
            <a:r>
              <a:rPr lang="en-US" altLang="en-US" sz="2800" b="1" dirty="0">
                <a:solidFill>
                  <a:srgbClr val="FFC000"/>
                </a:solidFill>
                <a:latin typeface="Arial Narrow" panose="020B0606020202030204" pitchFamily="34" charset="0"/>
                <a:cs typeface="Times New Roman" panose="02020603050405020304" pitchFamily="18" charset="0"/>
              </a:rPr>
              <a:t>continental crust </a:t>
            </a:r>
            <a:r>
              <a:rPr lang="en-US" altLang="en-US" sz="2800" b="1" dirty="0">
                <a:solidFill>
                  <a:schemeClr val="bg1"/>
                </a:solidFill>
                <a:latin typeface="Arial Narrow" panose="020B0606020202030204" pitchFamily="34" charset="0"/>
                <a:cs typeface="Times New Roman" panose="02020603050405020304" pitchFamily="18" charset="0"/>
              </a:rPr>
              <a:t>and </a:t>
            </a:r>
            <a:r>
              <a:rPr lang="en-US" altLang="en-US" sz="2800" b="1" dirty="0">
                <a:solidFill>
                  <a:srgbClr val="FFC000"/>
                </a:solidFill>
                <a:latin typeface="Arial Narrow" panose="020B0606020202030204" pitchFamily="34" charset="0"/>
                <a:cs typeface="Times New Roman" panose="02020603050405020304" pitchFamily="18" charset="0"/>
              </a:rPr>
              <a:t>oceanic crust</a:t>
            </a:r>
            <a:r>
              <a:rPr lang="en-US" altLang="en-US" sz="2800" b="1" dirty="0">
                <a:solidFill>
                  <a:schemeClr val="bg1"/>
                </a:solidFill>
                <a:latin typeface="Arial Narrow" panose="020B0606020202030204" pitchFamily="34" charset="0"/>
                <a:cs typeface="Times New Roman" panose="02020603050405020304" pitchFamily="18" charset="0"/>
              </a:rPr>
              <a:t>. Both share the word “crust,” but the similarity ends there.</a:t>
            </a:r>
            <a:endParaRPr lang="en-US" altLang="en-US" sz="2800" b="1" dirty="0">
              <a:solidFill>
                <a:schemeClr val="bg1"/>
              </a:solidFill>
              <a:latin typeface="Arial Narrow" panose="020B0606020202030204" pitchFamily="34" charset="0"/>
              <a:cs typeface="Times New Roman" panose="02020603050405020304" pitchFamily="18" charset="0"/>
            </a:endParaRPr>
          </a:p>
          <a:p>
            <a:pPr marL="914400" lvl="1" indent="-457200" algn="l">
              <a:lnSpc>
                <a:spcPct val="90000"/>
              </a:lnSpc>
              <a:spcBef>
                <a:spcPts val="600"/>
              </a:spcBef>
              <a:spcAft>
                <a:spcPts val="200"/>
              </a:spcAft>
              <a:buClr>
                <a:srgbClr val="FF0000"/>
              </a:buClr>
              <a:buFont typeface="Wingdings" panose="05000000000000000000" charset="0"/>
              <a:buChar char="§"/>
            </a:pPr>
            <a:r>
              <a:rPr lang="en-US" altLang="en-US" sz="2800" b="1" dirty="0">
                <a:solidFill>
                  <a:schemeClr val="bg1"/>
                </a:solidFill>
                <a:latin typeface="Arial Narrow" panose="020B0606020202030204" pitchFamily="34" charset="0"/>
                <a:cs typeface="Times New Roman" panose="02020603050405020304" pitchFamily="18" charset="0"/>
              </a:rPr>
              <a:t>The </a:t>
            </a:r>
            <a:r>
              <a:rPr lang="en-US" altLang="en-US" sz="2800" b="1" dirty="0">
                <a:solidFill>
                  <a:srgbClr val="FFC000"/>
                </a:solidFill>
                <a:latin typeface="Arial Narrow" panose="020B0606020202030204" pitchFamily="34" charset="0"/>
                <a:cs typeface="Times New Roman" panose="02020603050405020304" pitchFamily="18" charset="0"/>
              </a:rPr>
              <a:t>oceanic crust is roughly 7 kilometers thick </a:t>
            </a:r>
            <a:r>
              <a:rPr lang="en-US" altLang="en-US" sz="2800" b="1" dirty="0">
                <a:solidFill>
                  <a:schemeClr val="bg1"/>
                </a:solidFill>
                <a:latin typeface="Arial Narrow" panose="020B0606020202030204" pitchFamily="34" charset="0"/>
                <a:cs typeface="Times New Roman" panose="02020603050405020304" pitchFamily="18" charset="0"/>
              </a:rPr>
              <a:t>and composed of the dark igneous rock basalt.</a:t>
            </a:r>
            <a:endParaRPr lang="en-US" altLang="en-US" sz="2800" b="1" dirty="0">
              <a:solidFill>
                <a:schemeClr val="bg1"/>
              </a:solidFill>
              <a:latin typeface="Arial Narrow" panose="020B0606020202030204" pitchFamily="34" charset="0"/>
              <a:cs typeface="Times New Roman" panose="02020603050405020304" pitchFamily="18" charset="0"/>
            </a:endParaRPr>
          </a:p>
          <a:p>
            <a:pPr marL="914400" lvl="1" indent="-457200" algn="l">
              <a:lnSpc>
                <a:spcPct val="90000"/>
              </a:lnSpc>
              <a:spcBef>
                <a:spcPts val="600"/>
              </a:spcBef>
              <a:spcAft>
                <a:spcPts val="200"/>
              </a:spcAft>
              <a:buClr>
                <a:srgbClr val="FF0000"/>
              </a:buClr>
              <a:buFont typeface="Wingdings" panose="05000000000000000000" charset="0"/>
              <a:buChar char="§"/>
            </a:pPr>
            <a:r>
              <a:rPr lang="en-US" altLang="en-US" sz="2800" b="1" dirty="0">
                <a:solidFill>
                  <a:schemeClr val="bg1"/>
                </a:solidFill>
                <a:latin typeface="Arial Narrow" panose="020B0606020202030204" pitchFamily="34" charset="0"/>
                <a:cs typeface="Times New Roman" panose="02020603050405020304" pitchFamily="18" charset="0"/>
              </a:rPr>
              <a:t>By contrast, the </a:t>
            </a:r>
            <a:r>
              <a:rPr lang="en-US" altLang="en-US" sz="2800" b="1" dirty="0">
                <a:solidFill>
                  <a:srgbClr val="FFC000"/>
                </a:solidFill>
                <a:latin typeface="Arial Narrow" panose="020B0606020202030204" pitchFamily="34" charset="0"/>
                <a:cs typeface="Times New Roman" panose="02020603050405020304" pitchFamily="18" charset="0"/>
              </a:rPr>
              <a:t>continental crust averages about 35 kilometers thick</a:t>
            </a:r>
            <a:r>
              <a:rPr lang="en-US" altLang="en-US" sz="2800" b="1" dirty="0">
                <a:solidFill>
                  <a:schemeClr val="bg1"/>
                </a:solidFill>
                <a:latin typeface="Arial Narrow" panose="020B0606020202030204" pitchFamily="34" charset="0"/>
                <a:cs typeface="Times New Roman" panose="02020603050405020304" pitchFamily="18" charset="0"/>
              </a:rPr>
              <a:t> but may </a:t>
            </a:r>
            <a:r>
              <a:rPr lang="en-US" altLang="en-US" sz="2800" b="1" dirty="0">
                <a:solidFill>
                  <a:srgbClr val="FFC000"/>
                </a:solidFill>
                <a:latin typeface="Arial Narrow" panose="020B0606020202030204" pitchFamily="34" charset="0"/>
                <a:cs typeface="Times New Roman" panose="02020603050405020304" pitchFamily="18" charset="0"/>
              </a:rPr>
              <a:t>exceed 70 kilometers in some mountainous regions</a:t>
            </a:r>
            <a:r>
              <a:rPr lang="en-US" altLang="en-US" sz="2800" b="1" dirty="0">
                <a:solidFill>
                  <a:schemeClr val="bg1"/>
                </a:solidFill>
                <a:latin typeface="Arial Narrow" panose="020B0606020202030204" pitchFamily="34" charset="0"/>
                <a:cs typeface="Times New Roman" panose="02020603050405020304" pitchFamily="18" charset="0"/>
              </a:rPr>
              <a:t> such as the Rockies and </a:t>
            </a:r>
            <a:r>
              <a:rPr lang="en-US" altLang="en-US" sz="2800" b="1" dirty="0">
                <a:solidFill>
                  <a:srgbClr val="FFC000"/>
                </a:solidFill>
                <a:latin typeface="Arial Narrow" panose="020B0606020202030204" pitchFamily="34" charset="0"/>
                <a:cs typeface="Times New Roman" panose="02020603050405020304" pitchFamily="18" charset="0"/>
              </a:rPr>
              <a:t>Himalayas.</a:t>
            </a:r>
            <a:endParaRPr lang="en-US" altLang="en-US" sz="2800" b="1" dirty="0">
              <a:solidFill>
                <a:schemeClr val="bg1"/>
              </a:solidFill>
              <a:latin typeface="Arial Narrow" panose="020B0606020202030204" pitchFamily="34" charset="0"/>
              <a:cs typeface="Times New Roman" panose="02020603050405020304" pitchFamily="18" charset="0"/>
            </a:endParaRPr>
          </a:p>
          <a:p>
            <a:pPr marL="914400" lvl="1" indent="-457200" algn="l">
              <a:lnSpc>
                <a:spcPct val="90000"/>
              </a:lnSpc>
              <a:spcBef>
                <a:spcPts val="600"/>
              </a:spcBef>
              <a:spcAft>
                <a:spcPts val="200"/>
              </a:spcAft>
              <a:buClr>
                <a:srgbClr val="FF0000"/>
              </a:buClr>
              <a:buFont typeface="Wingdings" panose="05000000000000000000" charset="0"/>
              <a:buChar char="§"/>
            </a:pPr>
            <a:r>
              <a:rPr lang="en-US" altLang="en-US" sz="2800" b="1" dirty="0">
                <a:solidFill>
                  <a:schemeClr val="bg1"/>
                </a:solidFill>
                <a:latin typeface="Arial Narrow" panose="020B0606020202030204" pitchFamily="34" charset="0"/>
                <a:cs typeface="Times New Roman" panose="02020603050405020304" pitchFamily="18" charset="0"/>
              </a:rPr>
              <a:t>Unlike the oceanic crust, which has a relatively homogeneous chemical composition, the continental crust consists of many rock types.</a:t>
            </a:r>
            <a:endParaRPr lang="en-US" altLang="en-US" sz="2800" b="1" dirty="0">
              <a:solidFill>
                <a:schemeClr val="bg1"/>
              </a:solidFill>
              <a:latin typeface="Arial Narrow" panose="020B0606020202030204" pitchFamily="34" charset="0"/>
              <a:cs typeface="Times New Roman" panose="02020603050405020304" pitchFamily="18" charset="0"/>
            </a:endParaRPr>
          </a:p>
          <a:p>
            <a:pPr marL="914400" lvl="1" indent="-457200" algn="l">
              <a:lnSpc>
                <a:spcPct val="90000"/>
              </a:lnSpc>
              <a:spcBef>
                <a:spcPts val="600"/>
              </a:spcBef>
              <a:spcAft>
                <a:spcPts val="200"/>
              </a:spcAft>
              <a:buClr>
                <a:srgbClr val="FF0000"/>
              </a:buClr>
              <a:buFont typeface="Wingdings" panose="05000000000000000000" charset="0"/>
              <a:buChar char="§"/>
            </a:pPr>
            <a:r>
              <a:rPr lang="en-US" altLang="en-US" sz="2800" b="1" dirty="0">
                <a:solidFill>
                  <a:schemeClr val="bg1"/>
                </a:solidFill>
                <a:latin typeface="Arial Narrow" panose="020B0606020202030204" pitchFamily="34" charset="0"/>
                <a:cs typeface="Times New Roman" panose="02020603050405020304" pitchFamily="18" charset="0"/>
              </a:rPr>
              <a:t>Continental rocks have an average density of about </a:t>
            </a:r>
            <a:r>
              <a:rPr lang="en-US" altLang="en-US" sz="2800" b="1" dirty="0">
                <a:solidFill>
                  <a:srgbClr val="FFC000"/>
                </a:solidFill>
                <a:latin typeface="Arial Narrow" panose="020B0606020202030204" pitchFamily="34" charset="0"/>
                <a:cs typeface="Times New Roman" panose="02020603050405020304" pitchFamily="18" charset="0"/>
              </a:rPr>
              <a:t>2.7 g/cm3,</a:t>
            </a:r>
            <a:r>
              <a:rPr lang="en-US" altLang="en-US" sz="2800" b="1" dirty="0">
                <a:solidFill>
                  <a:schemeClr val="bg1"/>
                </a:solidFill>
                <a:latin typeface="Arial Narrow" panose="020B0606020202030204" pitchFamily="34" charset="0"/>
                <a:cs typeface="Times New Roman" panose="02020603050405020304" pitchFamily="18" charset="0"/>
              </a:rPr>
              <a:t> and some have been discovered that are </a:t>
            </a:r>
            <a:r>
              <a:rPr lang="en-US" altLang="en-US" sz="2800" b="1" dirty="0">
                <a:solidFill>
                  <a:srgbClr val="FFC000"/>
                </a:solidFill>
                <a:latin typeface="Arial Narrow" panose="020B0606020202030204" pitchFamily="34" charset="0"/>
                <a:cs typeface="Times New Roman" panose="02020603050405020304" pitchFamily="18" charset="0"/>
              </a:rPr>
              <a:t>4 billion years old.</a:t>
            </a:r>
            <a:endParaRPr lang="en-US" altLang="en-US" sz="2800" b="1" dirty="0">
              <a:solidFill>
                <a:srgbClr val="FFC000"/>
              </a:solidFill>
              <a:latin typeface="Arial Narrow" panose="020B0606020202030204" pitchFamily="34" charset="0"/>
              <a:cs typeface="Times New Roman" panose="02020603050405020304" pitchFamily="18" charset="0"/>
            </a:endParaRPr>
          </a:p>
          <a:p>
            <a:pPr marL="914400" lvl="1" indent="-457200" algn="l">
              <a:lnSpc>
                <a:spcPct val="90000"/>
              </a:lnSpc>
              <a:spcBef>
                <a:spcPts val="600"/>
              </a:spcBef>
              <a:spcAft>
                <a:spcPts val="200"/>
              </a:spcAft>
              <a:buClr>
                <a:srgbClr val="FF0000"/>
              </a:buClr>
              <a:buFont typeface="Wingdings" panose="05000000000000000000" charset="0"/>
              <a:buChar char="§"/>
            </a:pPr>
            <a:r>
              <a:rPr lang="en-US" altLang="en-US" sz="2800" b="1" dirty="0">
                <a:solidFill>
                  <a:schemeClr val="bg1"/>
                </a:solidFill>
                <a:latin typeface="Arial Narrow" panose="020B0606020202030204" pitchFamily="34" charset="0"/>
                <a:cs typeface="Times New Roman" panose="02020603050405020304" pitchFamily="18" charset="0"/>
              </a:rPr>
              <a:t>The rocks of the oceanic crust are younger (</a:t>
            </a:r>
            <a:r>
              <a:rPr lang="en-US" altLang="en-US" sz="2800" b="1" dirty="0">
                <a:solidFill>
                  <a:srgbClr val="FFC000"/>
                </a:solidFill>
                <a:latin typeface="Arial Narrow" panose="020B0606020202030204" pitchFamily="34" charset="0"/>
                <a:cs typeface="Times New Roman" panose="02020603050405020304" pitchFamily="18" charset="0"/>
              </a:rPr>
              <a:t>180 million years or less</a:t>
            </a:r>
            <a:r>
              <a:rPr lang="en-US" altLang="en-US" sz="2800" b="1" dirty="0">
                <a:solidFill>
                  <a:schemeClr val="bg1"/>
                </a:solidFill>
                <a:latin typeface="Arial Narrow" panose="020B0606020202030204" pitchFamily="34" charset="0"/>
                <a:cs typeface="Times New Roman" panose="02020603050405020304" pitchFamily="18" charset="0"/>
              </a:rPr>
              <a:t>) and denser (</a:t>
            </a:r>
            <a:r>
              <a:rPr lang="en-US" altLang="en-US" sz="2800" b="1" dirty="0">
                <a:solidFill>
                  <a:srgbClr val="FFC000"/>
                </a:solidFill>
                <a:latin typeface="Arial Narrow" panose="020B0606020202030204" pitchFamily="34" charset="0"/>
                <a:cs typeface="Times New Roman" panose="02020603050405020304" pitchFamily="18" charset="0"/>
              </a:rPr>
              <a:t>about 3.0 g/cm3</a:t>
            </a:r>
            <a:r>
              <a:rPr lang="en-US" altLang="en-US" sz="2800" b="1" dirty="0">
                <a:solidFill>
                  <a:schemeClr val="bg1"/>
                </a:solidFill>
                <a:latin typeface="Arial Narrow" panose="020B0606020202030204" pitchFamily="34" charset="0"/>
                <a:cs typeface="Times New Roman" panose="02020603050405020304" pitchFamily="18" charset="0"/>
              </a:rPr>
              <a:t>) than continental rocks.*</a:t>
            </a:r>
            <a:endParaRPr lang="en-US" altLang="en-US" sz="2800" b="1" dirty="0">
              <a:solidFill>
                <a:schemeClr val="bg1"/>
              </a:solidFill>
              <a:latin typeface="Arial Narrow" panose="020B0606020202030204" pitchFamily="34" charset="0"/>
              <a:cs typeface="Times New Roman" panose="02020603050405020304"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495E168-DA5E-4888-8D8A-92B118324C14}" type="slidenum">
              <a:rPr lang="ru-RU" smtClean="0"/>
            </a:fld>
            <a:endParaRPr lang="ru-RU" dirty="0"/>
          </a:p>
        </p:txBody>
      </p:sp>
      <p:sp>
        <p:nvSpPr>
          <p:cNvPr id="7" name="Rectangle 6"/>
          <p:cNvSpPr/>
          <p:nvPr/>
        </p:nvSpPr>
        <p:spPr>
          <a:xfrm>
            <a:off x="0" y="635"/>
            <a:ext cx="12192000" cy="6857365"/>
          </a:xfrm>
          <a:prstGeom prst="rect">
            <a:avLst/>
          </a:prstGeom>
          <a:solidFill>
            <a:srgbClr val="001A00"/>
          </a:solidFill>
          <a:ln w="57150">
            <a:solidFill>
              <a:srgbClr val="FF00FF"/>
            </a:solidFill>
          </a:ln>
        </p:spPr>
        <p:txBody>
          <a:bodyPr wrap="square">
            <a:noAutofit/>
          </a:bodyPr>
          <a:lstStyle/>
          <a:p>
            <a:pPr lvl="1" algn="l">
              <a:lnSpc>
                <a:spcPct val="90000"/>
              </a:lnSpc>
              <a:spcBef>
                <a:spcPts val="600"/>
              </a:spcBef>
              <a:spcAft>
                <a:spcPts val="200"/>
              </a:spcAft>
              <a:buClr>
                <a:srgbClr val="00B0F0"/>
              </a:buClr>
            </a:pPr>
            <a:endParaRPr lang="en-US" altLang="en-US" sz="2800" b="1" dirty="0">
              <a:solidFill>
                <a:srgbClr val="FFFF00"/>
              </a:solidFill>
              <a:cs typeface="Times New Roman" panose="02020603050405020304" pitchFamily="18" charset="0"/>
            </a:endParaRPr>
          </a:p>
          <a:p>
            <a:pPr lvl="1" indent="0" algn="l">
              <a:lnSpc>
                <a:spcPct val="90000"/>
              </a:lnSpc>
              <a:spcBef>
                <a:spcPts val="600"/>
              </a:spcBef>
              <a:spcAft>
                <a:spcPts val="200"/>
              </a:spcAft>
              <a:buClr>
                <a:srgbClr val="FF0000"/>
              </a:buClr>
              <a:buFont typeface="Wingdings" panose="05000000000000000000" charset="0"/>
              <a:buNone/>
            </a:pPr>
            <a:endParaRPr lang="en-US" altLang="en-US" sz="3200" b="1" dirty="0">
              <a:solidFill>
                <a:schemeClr val="bg1"/>
              </a:solidFill>
              <a:latin typeface="Arial Narrow" panose="020B0606020202030204" pitchFamily="34" charset="0"/>
              <a:cs typeface="Times New Roman" panose="02020603050405020304" pitchFamily="18" charset="0"/>
            </a:endParaRPr>
          </a:p>
        </p:txBody>
      </p:sp>
      <p:pic>
        <p:nvPicPr>
          <p:cNvPr id="4" name="Picture 3"/>
          <p:cNvPicPr>
            <a:picLocks noChangeAspect="1"/>
          </p:cNvPicPr>
          <p:nvPr/>
        </p:nvPicPr>
        <p:blipFill>
          <a:blip r:embed="rId1"/>
          <a:stretch>
            <a:fillRect/>
          </a:stretch>
        </p:blipFill>
        <p:spPr>
          <a:xfrm>
            <a:off x="1459230" y="262890"/>
            <a:ext cx="8498205" cy="6458585"/>
          </a:xfrm>
          <a:prstGeom prst="rect">
            <a:avLst/>
          </a:prstGeom>
          <a:ln w="38100">
            <a:solidFill>
              <a:srgbClr val="FF0000"/>
            </a:solid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495E168-DA5E-4888-8D8A-92B118324C14}" type="slidenum">
              <a:rPr lang="ru-RU" smtClean="0"/>
            </a:fld>
            <a:endParaRPr lang="ru-RU" dirty="0"/>
          </a:p>
        </p:txBody>
      </p:sp>
      <p:sp>
        <p:nvSpPr>
          <p:cNvPr id="7" name="Rectangle 6"/>
          <p:cNvSpPr/>
          <p:nvPr/>
        </p:nvSpPr>
        <p:spPr>
          <a:xfrm>
            <a:off x="0" y="635"/>
            <a:ext cx="12192000" cy="6857365"/>
          </a:xfrm>
          <a:prstGeom prst="rect">
            <a:avLst/>
          </a:prstGeom>
          <a:solidFill>
            <a:srgbClr val="001A00"/>
          </a:solidFill>
          <a:ln w="57150">
            <a:solidFill>
              <a:srgbClr val="FF00FF"/>
            </a:solidFill>
          </a:ln>
        </p:spPr>
        <p:txBody>
          <a:bodyPr wrap="square">
            <a:noAutofit/>
          </a:bodyPr>
          <a:lstStyle/>
          <a:p>
            <a:pPr lvl="1" algn="l">
              <a:lnSpc>
                <a:spcPct val="90000"/>
              </a:lnSpc>
              <a:spcBef>
                <a:spcPts val="600"/>
              </a:spcBef>
              <a:spcAft>
                <a:spcPts val="200"/>
              </a:spcAft>
              <a:buClr>
                <a:srgbClr val="00B0F0"/>
              </a:buClr>
            </a:pPr>
            <a:endParaRPr lang="en-US" altLang="en-US" sz="2800" b="1" dirty="0">
              <a:solidFill>
                <a:srgbClr val="FFC000"/>
              </a:solidFill>
              <a:latin typeface="Arial Narrow" panose="020B0606020202030204" pitchFamily="34" charset="0"/>
              <a:cs typeface="Times New Roman" panose="02020603050405020304" pitchFamily="18" charset="0"/>
            </a:endParaRPr>
          </a:p>
          <a:p>
            <a:pPr lvl="1" algn="l">
              <a:lnSpc>
                <a:spcPct val="90000"/>
              </a:lnSpc>
              <a:spcBef>
                <a:spcPts val="600"/>
              </a:spcBef>
              <a:spcAft>
                <a:spcPts val="200"/>
              </a:spcAft>
              <a:buClr>
                <a:srgbClr val="00B0F0"/>
              </a:buClr>
            </a:pPr>
            <a:r>
              <a:rPr lang="en-US" altLang="en-US" sz="3600" b="1" dirty="0">
                <a:solidFill>
                  <a:srgbClr val="FFC000"/>
                </a:solidFill>
                <a:latin typeface="Arial Narrow" panose="020B0606020202030204" pitchFamily="34" charset="0"/>
                <a:cs typeface="Times New Roman" panose="02020603050405020304" pitchFamily="18" charset="0"/>
              </a:rPr>
              <a:t> 2. MANTLE</a:t>
            </a:r>
            <a:endParaRPr lang="en-US" altLang="en-US" sz="3600" b="1" dirty="0">
              <a:solidFill>
                <a:srgbClr val="FFC000"/>
              </a:solidFill>
              <a:latin typeface="Arial Narrow" panose="020B0606020202030204" pitchFamily="34" charset="0"/>
              <a:cs typeface="Times New Roman" panose="02020603050405020304" pitchFamily="18" charset="0"/>
            </a:endParaRPr>
          </a:p>
          <a:p>
            <a:pPr marL="914400" lvl="1" indent="-457200" algn="l">
              <a:lnSpc>
                <a:spcPct val="90000"/>
              </a:lnSpc>
              <a:spcBef>
                <a:spcPts val="600"/>
              </a:spcBef>
              <a:spcAft>
                <a:spcPts val="200"/>
              </a:spcAft>
              <a:buClr>
                <a:srgbClr val="FF0000"/>
              </a:buClr>
              <a:buFont typeface="Wingdings" panose="05000000000000000000" charset="0"/>
              <a:buChar char="§"/>
            </a:pPr>
            <a:r>
              <a:rPr lang="en-US" altLang="en-US" sz="2800" b="1" dirty="0">
                <a:solidFill>
                  <a:schemeClr val="bg1"/>
                </a:solidFill>
                <a:latin typeface="Arial Narrow" panose="020B0606020202030204" pitchFamily="34" charset="0"/>
                <a:cs typeface="Times New Roman" panose="02020603050405020304" pitchFamily="18" charset="0"/>
              </a:rPr>
              <a:t>More than 82 percent of Earth’s volume is contained in the mantle, a solid, rocky shell that extends to a depth of nearly 2900 kilometers .</a:t>
            </a:r>
            <a:endParaRPr lang="en-US" altLang="en-US" sz="2800" b="1" dirty="0">
              <a:solidFill>
                <a:schemeClr val="bg1"/>
              </a:solidFill>
              <a:latin typeface="Arial Narrow" panose="020B0606020202030204" pitchFamily="34" charset="0"/>
              <a:cs typeface="Times New Roman" panose="02020603050405020304" pitchFamily="18" charset="0"/>
            </a:endParaRPr>
          </a:p>
          <a:p>
            <a:pPr marL="914400" lvl="1" indent="-457200" algn="l">
              <a:lnSpc>
                <a:spcPct val="90000"/>
              </a:lnSpc>
              <a:spcBef>
                <a:spcPts val="600"/>
              </a:spcBef>
              <a:spcAft>
                <a:spcPts val="200"/>
              </a:spcAft>
              <a:buClr>
                <a:srgbClr val="FF0000"/>
              </a:buClr>
              <a:buFont typeface="Wingdings" panose="05000000000000000000" charset="0"/>
              <a:buChar char="§"/>
            </a:pPr>
            <a:r>
              <a:rPr lang="en-US" altLang="en-US" sz="2800" b="1" dirty="0">
                <a:solidFill>
                  <a:schemeClr val="bg1"/>
                </a:solidFill>
                <a:latin typeface="Arial Narrow" panose="020B0606020202030204" pitchFamily="34" charset="0"/>
                <a:cs typeface="Times New Roman" panose="02020603050405020304" pitchFamily="18" charset="0"/>
              </a:rPr>
              <a:t>The boundary between the crust and mantle represents a significant change in chemical composition.</a:t>
            </a:r>
            <a:endParaRPr lang="en-US" altLang="en-US" sz="2800" b="1" dirty="0">
              <a:solidFill>
                <a:schemeClr val="bg1"/>
              </a:solidFill>
              <a:latin typeface="Arial Narrow" panose="020B0606020202030204" pitchFamily="34" charset="0"/>
              <a:cs typeface="Times New Roman" panose="02020603050405020304" pitchFamily="18" charset="0"/>
            </a:endParaRPr>
          </a:p>
          <a:p>
            <a:pPr marL="914400" lvl="1" indent="-457200" algn="l">
              <a:lnSpc>
                <a:spcPct val="90000"/>
              </a:lnSpc>
              <a:spcBef>
                <a:spcPts val="600"/>
              </a:spcBef>
              <a:spcAft>
                <a:spcPts val="200"/>
              </a:spcAft>
              <a:buClr>
                <a:srgbClr val="FF0000"/>
              </a:buClr>
              <a:buFont typeface="Wingdings" panose="05000000000000000000" charset="0"/>
              <a:buChar char="§"/>
            </a:pPr>
            <a:r>
              <a:rPr lang="en-US" altLang="en-US" sz="2800" b="1" dirty="0">
                <a:solidFill>
                  <a:schemeClr val="bg1"/>
                </a:solidFill>
                <a:latin typeface="Arial Narrow" panose="020B0606020202030204" pitchFamily="34" charset="0"/>
                <a:cs typeface="Times New Roman" panose="02020603050405020304" pitchFamily="18" charset="0"/>
              </a:rPr>
              <a:t>The dominant rock type in the uppermost mantle is </a:t>
            </a:r>
            <a:r>
              <a:rPr lang="en-US" altLang="en-US" sz="2800" b="1" dirty="0">
                <a:solidFill>
                  <a:srgbClr val="FFC000"/>
                </a:solidFill>
                <a:latin typeface="Arial Narrow" panose="020B0606020202030204" pitchFamily="34" charset="0"/>
                <a:cs typeface="Times New Roman" panose="02020603050405020304" pitchFamily="18" charset="0"/>
              </a:rPr>
              <a:t>peridotite,</a:t>
            </a:r>
            <a:r>
              <a:rPr lang="en-US" altLang="en-US" sz="2800" b="1" dirty="0">
                <a:solidFill>
                  <a:schemeClr val="bg1"/>
                </a:solidFill>
                <a:latin typeface="Arial Narrow" panose="020B0606020202030204" pitchFamily="34" charset="0"/>
                <a:cs typeface="Times New Roman" panose="02020603050405020304" pitchFamily="18" charset="0"/>
              </a:rPr>
              <a:t> which is richer in the metals magnesium and iron than the minerals found in either the continental or oceanic crust.</a:t>
            </a:r>
            <a:endParaRPr lang="en-US" altLang="en-US" sz="2800" b="1" dirty="0">
              <a:solidFill>
                <a:schemeClr val="bg1"/>
              </a:solidFill>
              <a:latin typeface="Arial Narrow" panose="020B0606020202030204" pitchFamily="34" charset="0"/>
              <a:cs typeface="Times New Roman" panose="02020603050405020304" pitchFamily="18" charset="0"/>
            </a:endParaRPr>
          </a:p>
          <a:p>
            <a:pPr lvl="1" indent="0" algn="l">
              <a:lnSpc>
                <a:spcPct val="90000"/>
              </a:lnSpc>
              <a:spcBef>
                <a:spcPts val="600"/>
              </a:spcBef>
              <a:spcAft>
                <a:spcPts val="200"/>
              </a:spcAft>
              <a:buClr>
                <a:srgbClr val="FF0000"/>
              </a:buClr>
              <a:buFont typeface="Wingdings" panose="05000000000000000000" charset="0"/>
              <a:buNone/>
            </a:pPr>
            <a:r>
              <a:rPr lang="en-US" altLang="en-US" sz="2800" b="1" dirty="0">
                <a:solidFill>
                  <a:srgbClr val="FF00FF"/>
                </a:solidFill>
                <a:latin typeface="Arial Narrow" panose="020B0606020202030204" pitchFamily="34" charset="0"/>
                <a:cs typeface="Times New Roman" panose="02020603050405020304" pitchFamily="18" charset="0"/>
              </a:rPr>
              <a:t>**CONDUCTION</a:t>
            </a:r>
            <a:endParaRPr lang="en-US" altLang="en-US" sz="2800" b="1" dirty="0">
              <a:solidFill>
                <a:srgbClr val="FF00FF"/>
              </a:solidFill>
              <a:latin typeface="Arial Narrow" panose="020B0606020202030204" pitchFamily="34" charset="0"/>
              <a:cs typeface="Times New Roman" panose="02020603050405020304" pitchFamily="18" charset="0"/>
            </a:endParaRPr>
          </a:p>
          <a:p>
            <a:pPr lvl="1" indent="0" algn="l">
              <a:lnSpc>
                <a:spcPct val="90000"/>
              </a:lnSpc>
              <a:spcBef>
                <a:spcPts val="600"/>
              </a:spcBef>
              <a:spcAft>
                <a:spcPts val="200"/>
              </a:spcAft>
              <a:buClr>
                <a:srgbClr val="FF0000"/>
              </a:buClr>
              <a:buFont typeface="Wingdings" panose="05000000000000000000" charset="0"/>
              <a:buNone/>
            </a:pPr>
            <a:r>
              <a:rPr lang="en-US" altLang="en-US" sz="2800" b="1" dirty="0">
                <a:solidFill>
                  <a:schemeClr val="bg1"/>
                </a:solidFill>
                <a:latin typeface="Arial Narrow" panose="020B0606020202030204" pitchFamily="34" charset="0"/>
                <a:cs typeface="Times New Roman" panose="02020603050405020304" pitchFamily="18" charset="0"/>
              </a:rPr>
              <a:t>– heat transfer through rapid collision of atoms which only happens in solid</a:t>
            </a:r>
            <a:endParaRPr lang="en-US" altLang="en-US" sz="2800" b="1" dirty="0">
              <a:solidFill>
                <a:schemeClr val="bg1"/>
              </a:solidFill>
              <a:latin typeface="Arial Narrow" panose="020B0606020202030204" pitchFamily="34" charset="0"/>
              <a:cs typeface="Times New Roman" panose="02020603050405020304" pitchFamily="18" charset="0"/>
            </a:endParaRPr>
          </a:p>
          <a:p>
            <a:pPr lvl="1" indent="0" algn="l">
              <a:lnSpc>
                <a:spcPct val="90000"/>
              </a:lnSpc>
              <a:spcBef>
                <a:spcPts val="600"/>
              </a:spcBef>
              <a:spcAft>
                <a:spcPts val="200"/>
              </a:spcAft>
              <a:buClr>
                <a:srgbClr val="FF0000"/>
              </a:buClr>
              <a:buFont typeface="Wingdings" panose="05000000000000000000" charset="0"/>
              <a:buNone/>
            </a:pPr>
            <a:r>
              <a:rPr lang="en-US" altLang="en-US" sz="2800" b="1" dirty="0">
                <a:solidFill>
                  <a:schemeClr val="bg1"/>
                </a:solidFill>
                <a:latin typeface="Arial Narrow" panose="020B0606020202030204" pitchFamily="34" charset="0"/>
                <a:cs typeface="Times New Roman" panose="02020603050405020304" pitchFamily="18" charset="0"/>
              </a:rPr>
              <a:t>– heat flows from warmer to cooler places until it reaches same temperature</a:t>
            </a:r>
            <a:endParaRPr lang="en-US" altLang="en-US" sz="2800" b="1" dirty="0">
              <a:solidFill>
                <a:schemeClr val="bg1"/>
              </a:solidFill>
              <a:latin typeface="Arial Narrow" panose="020B0606020202030204" pitchFamily="34" charset="0"/>
              <a:cs typeface="Times New Roman" panose="02020603050405020304" pitchFamily="18" charset="0"/>
            </a:endParaRPr>
          </a:p>
          <a:p>
            <a:pPr lvl="1" indent="0" algn="l">
              <a:lnSpc>
                <a:spcPct val="90000"/>
              </a:lnSpc>
              <a:spcBef>
                <a:spcPts val="600"/>
              </a:spcBef>
              <a:spcAft>
                <a:spcPts val="200"/>
              </a:spcAft>
              <a:buClr>
                <a:srgbClr val="FF0000"/>
              </a:buClr>
              <a:buFont typeface="Wingdings" panose="05000000000000000000" charset="0"/>
              <a:buNone/>
            </a:pPr>
            <a:r>
              <a:rPr lang="en-US" altLang="en-US" sz="2800" b="1" dirty="0">
                <a:solidFill>
                  <a:srgbClr val="FF00FF"/>
                </a:solidFill>
                <a:latin typeface="Arial Narrow" panose="020B0606020202030204" pitchFamily="34" charset="0"/>
                <a:cs typeface="Times New Roman" panose="02020603050405020304" pitchFamily="18" charset="0"/>
              </a:rPr>
              <a:t>**CONVECTION</a:t>
            </a:r>
            <a:endParaRPr lang="en-US" altLang="en-US" sz="2800" b="1" dirty="0">
              <a:solidFill>
                <a:srgbClr val="FF00FF"/>
              </a:solidFill>
              <a:latin typeface="Arial Narrow" panose="020B0606020202030204" pitchFamily="34" charset="0"/>
              <a:cs typeface="Times New Roman" panose="02020603050405020304" pitchFamily="18" charset="0"/>
            </a:endParaRPr>
          </a:p>
          <a:p>
            <a:pPr lvl="1" indent="0" algn="l">
              <a:lnSpc>
                <a:spcPct val="90000"/>
              </a:lnSpc>
              <a:spcBef>
                <a:spcPts val="600"/>
              </a:spcBef>
              <a:spcAft>
                <a:spcPts val="200"/>
              </a:spcAft>
              <a:buClr>
                <a:srgbClr val="FF0000"/>
              </a:buClr>
              <a:buFont typeface="Wingdings" panose="05000000000000000000" charset="0"/>
              <a:buNone/>
            </a:pPr>
            <a:r>
              <a:rPr lang="en-US" altLang="en-US" sz="2800" b="1" dirty="0">
                <a:solidFill>
                  <a:schemeClr val="bg1"/>
                </a:solidFill>
                <a:latin typeface="Arial Narrow" panose="020B0606020202030204" pitchFamily="34" charset="0"/>
                <a:cs typeface="Times New Roman" panose="02020603050405020304" pitchFamily="18" charset="0"/>
              </a:rPr>
              <a:t>– process of material that can move and flow and develops convection currents</a:t>
            </a:r>
            <a:endParaRPr lang="en-US" altLang="en-US" sz="2800" b="1" dirty="0">
              <a:solidFill>
                <a:schemeClr val="bg1"/>
              </a:solidFill>
              <a:latin typeface="Arial Narrow" panose="020B0606020202030204" pitchFamily="34" charset="0"/>
              <a:cs typeface="Times New Roman" panose="02020603050405020304" pitchFamily="18"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495E168-DA5E-4888-8D8A-92B118324C14}" type="slidenum">
              <a:rPr lang="ru-RU" smtClean="0"/>
            </a:fld>
            <a:endParaRPr lang="ru-RU" dirty="0"/>
          </a:p>
        </p:txBody>
      </p:sp>
      <p:sp>
        <p:nvSpPr>
          <p:cNvPr id="7" name="Rectangle 6"/>
          <p:cNvSpPr/>
          <p:nvPr/>
        </p:nvSpPr>
        <p:spPr>
          <a:xfrm>
            <a:off x="0" y="635"/>
            <a:ext cx="12192000" cy="6857365"/>
          </a:xfrm>
          <a:prstGeom prst="rect">
            <a:avLst/>
          </a:prstGeom>
          <a:solidFill>
            <a:srgbClr val="001A00"/>
          </a:solidFill>
          <a:ln w="57150">
            <a:solidFill>
              <a:srgbClr val="FF00FF"/>
            </a:solidFill>
          </a:ln>
        </p:spPr>
        <p:txBody>
          <a:bodyPr wrap="square">
            <a:noAutofit/>
          </a:bodyPr>
          <a:lstStyle/>
          <a:p>
            <a:pPr lvl="1" indent="0" algn="l">
              <a:lnSpc>
                <a:spcPct val="90000"/>
              </a:lnSpc>
              <a:spcBef>
                <a:spcPts val="600"/>
              </a:spcBef>
              <a:spcAft>
                <a:spcPts val="200"/>
              </a:spcAft>
              <a:buClr>
                <a:srgbClr val="FF0000"/>
              </a:buClr>
              <a:buFont typeface="Wingdings" panose="05000000000000000000" charset="0"/>
              <a:buNone/>
            </a:pPr>
            <a:r>
              <a:rPr lang="en-US" altLang="en-US" sz="3200" b="1" dirty="0">
                <a:solidFill>
                  <a:srgbClr val="FFC000"/>
                </a:solidFill>
                <a:latin typeface="Arial Narrow" panose="020B0606020202030204" pitchFamily="34" charset="0"/>
                <a:cs typeface="Times New Roman" panose="02020603050405020304" pitchFamily="18" charset="0"/>
              </a:rPr>
              <a:t>UPPER MANTLE</a:t>
            </a:r>
            <a:endParaRPr lang="en-US" altLang="en-US" sz="3200" b="1" dirty="0">
              <a:solidFill>
                <a:srgbClr val="FFC000"/>
              </a:solidFill>
              <a:latin typeface="Arial Narrow" panose="020B0606020202030204" pitchFamily="34" charset="0"/>
              <a:cs typeface="Times New Roman" panose="02020603050405020304" pitchFamily="18" charset="0"/>
            </a:endParaRPr>
          </a:p>
          <a:p>
            <a:pPr marL="914400" lvl="1" indent="-457200" algn="l">
              <a:lnSpc>
                <a:spcPct val="90000"/>
              </a:lnSpc>
              <a:spcBef>
                <a:spcPts val="600"/>
              </a:spcBef>
              <a:spcAft>
                <a:spcPts val="200"/>
              </a:spcAft>
              <a:buClr>
                <a:srgbClr val="FF0000"/>
              </a:buClr>
              <a:buFont typeface="Wingdings" panose="05000000000000000000" charset="0"/>
              <a:buChar char="§"/>
            </a:pPr>
            <a:r>
              <a:rPr lang="en-US" altLang="en-US" sz="3200" b="1" dirty="0">
                <a:solidFill>
                  <a:schemeClr val="bg1"/>
                </a:solidFill>
                <a:latin typeface="Arial Narrow" panose="020B0606020202030204" pitchFamily="34" charset="0"/>
                <a:cs typeface="Times New Roman" panose="02020603050405020304" pitchFamily="18" charset="0"/>
              </a:rPr>
              <a:t>The upper mantle extends from the crust-mantle boundary down to a depth of about 660 kilometers. The upper mantle can be divided into two different parts. </a:t>
            </a:r>
            <a:endParaRPr lang="en-US" altLang="en-US" sz="3200" b="1" dirty="0">
              <a:solidFill>
                <a:schemeClr val="bg1"/>
              </a:solidFill>
              <a:latin typeface="Arial Narrow" panose="020B0606020202030204" pitchFamily="34" charset="0"/>
              <a:cs typeface="Times New Roman" panose="02020603050405020304" pitchFamily="18" charset="0"/>
            </a:endParaRPr>
          </a:p>
          <a:p>
            <a:pPr marL="914400" lvl="1" indent="-457200" algn="l">
              <a:lnSpc>
                <a:spcPct val="90000"/>
              </a:lnSpc>
              <a:spcBef>
                <a:spcPts val="600"/>
              </a:spcBef>
              <a:spcAft>
                <a:spcPts val="200"/>
              </a:spcAft>
              <a:buClr>
                <a:srgbClr val="FF0000"/>
              </a:buClr>
              <a:buFont typeface="Wingdings" panose="05000000000000000000" charset="0"/>
              <a:buChar char="§"/>
            </a:pPr>
            <a:r>
              <a:rPr lang="en-US" altLang="en-US" sz="3200" b="1" dirty="0">
                <a:solidFill>
                  <a:schemeClr val="bg1"/>
                </a:solidFill>
                <a:latin typeface="Arial Narrow" panose="020B0606020202030204" pitchFamily="34" charset="0"/>
                <a:cs typeface="Times New Roman" panose="02020603050405020304" pitchFamily="18" charset="0"/>
              </a:rPr>
              <a:t>The top portion of the upper mantle is part of the stiff lithosphere, and beneath that is the weaker asthenosphere.</a:t>
            </a:r>
            <a:endParaRPr lang="en-US" altLang="en-US" sz="3200" b="1" dirty="0">
              <a:solidFill>
                <a:schemeClr val="bg1"/>
              </a:solidFill>
              <a:latin typeface="Arial Narrow" panose="020B0606020202030204" pitchFamily="34" charset="0"/>
              <a:cs typeface="Times New Roman" panose="02020603050405020304" pitchFamily="18" charset="0"/>
            </a:endParaRPr>
          </a:p>
          <a:p>
            <a:pPr marL="914400" lvl="1" indent="-457200" algn="l">
              <a:lnSpc>
                <a:spcPct val="90000"/>
              </a:lnSpc>
              <a:spcBef>
                <a:spcPts val="600"/>
              </a:spcBef>
              <a:spcAft>
                <a:spcPts val="200"/>
              </a:spcAft>
              <a:buClr>
                <a:srgbClr val="FF0000"/>
              </a:buClr>
              <a:buFont typeface="Wingdings" panose="05000000000000000000" charset="0"/>
              <a:buChar char="§"/>
            </a:pPr>
            <a:r>
              <a:rPr lang="en-US" altLang="en-US" sz="3200" b="1" dirty="0">
                <a:solidFill>
                  <a:schemeClr val="bg1"/>
                </a:solidFill>
                <a:latin typeface="Arial Narrow" panose="020B0606020202030204" pitchFamily="34" charset="0"/>
                <a:cs typeface="Times New Roman" panose="02020603050405020304" pitchFamily="18" charset="0"/>
              </a:rPr>
              <a:t>The lithosphere (sphere of rock) consists of the entire crust and uppermost mantle and forms Earth’s relatively cool, rigid outer shell. </a:t>
            </a:r>
            <a:endParaRPr lang="en-US" altLang="en-US" sz="3200" b="1" dirty="0">
              <a:solidFill>
                <a:schemeClr val="bg1"/>
              </a:solidFill>
              <a:latin typeface="Arial Narrow" panose="020B0606020202030204" pitchFamily="34" charset="0"/>
              <a:cs typeface="Times New Roman" panose="02020603050405020304" pitchFamily="18" charset="0"/>
            </a:endParaRPr>
          </a:p>
          <a:p>
            <a:pPr marL="914400" lvl="1" indent="-457200" algn="l">
              <a:lnSpc>
                <a:spcPct val="90000"/>
              </a:lnSpc>
              <a:spcBef>
                <a:spcPts val="600"/>
              </a:spcBef>
              <a:spcAft>
                <a:spcPts val="200"/>
              </a:spcAft>
              <a:buClr>
                <a:srgbClr val="FF0000"/>
              </a:buClr>
              <a:buFont typeface="Wingdings" panose="05000000000000000000" charset="0"/>
              <a:buChar char="§"/>
            </a:pPr>
            <a:r>
              <a:rPr lang="en-US" altLang="en-US" sz="3200" b="1" dirty="0">
                <a:solidFill>
                  <a:schemeClr val="bg1"/>
                </a:solidFill>
                <a:latin typeface="Arial Narrow" panose="020B0606020202030204" pitchFamily="34" charset="0"/>
                <a:cs typeface="Times New Roman" panose="02020603050405020304" pitchFamily="18" charset="0"/>
              </a:rPr>
              <a:t>Averaging about 100 kilometers in thickness, the lithosphere is more than 250 kilometers thick below the oldest portions of the continents. </a:t>
            </a:r>
            <a:endParaRPr lang="en-US" altLang="en-US" sz="3200" b="1" dirty="0">
              <a:solidFill>
                <a:schemeClr val="bg1"/>
              </a:solidFill>
              <a:latin typeface="Arial Narrow" panose="020B0606020202030204" pitchFamily="34" charset="0"/>
              <a:cs typeface="Times New Roman" panose="02020603050405020304" pitchFamily="18" charset="0"/>
            </a:endParaRPr>
          </a:p>
          <a:p>
            <a:pPr marL="914400" lvl="1" indent="-457200" algn="l">
              <a:lnSpc>
                <a:spcPct val="90000"/>
              </a:lnSpc>
              <a:spcBef>
                <a:spcPts val="600"/>
              </a:spcBef>
              <a:spcAft>
                <a:spcPts val="200"/>
              </a:spcAft>
              <a:buClr>
                <a:srgbClr val="FF0000"/>
              </a:buClr>
              <a:buFont typeface="Wingdings" panose="05000000000000000000" charset="0"/>
              <a:buChar char="§"/>
            </a:pPr>
            <a:r>
              <a:rPr lang="en-US" altLang="en-US" sz="3200" b="1" dirty="0">
                <a:solidFill>
                  <a:schemeClr val="bg1"/>
                </a:solidFill>
                <a:latin typeface="Arial Narrow" panose="020B0606020202030204" pitchFamily="34" charset="0"/>
                <a:cs typeface="Times New Roman" panose="02020603050405020304" pitchFamily="18" charset="0"/>
              </a:rPr>
              <a:t>Beneath this stiff layer to a depth of about 350 kilometers lies a </a:t>
            </a:r>
            <a:endParaRPr lang="en-US" altLang="en-US" sz="3200" b="1" dirty="0">
              <a:solidFill>
                <a:schemeClr val="bg1"/>
              </a:solidFill>
              <a:latin typeface="Arial Narrow" panose="020B0606020202030204" pitchFamily="34" charset="0"/>
              <a:cs typeface="Times New Roman" panose="02020603050405020304" pitchFamily="18" charset="0"/>
            </a:endParaRPr>
          </a:p>
          <a:p>
            <a:pPr marL="914400" lvl="1" indent="-457200" algn="l">
              <a:lnSpc>
                <a:spcPct val="90000"/>
              </a:lnSpc>
              <a:spcBef>
                <a:spcPts val="600"/>
              </a:spcBef>
              <a:spcAft>
                <a:spcPts val="200"/>
              </a:spcAft>
              <a:buClr>
                <a:srgbClr val="FF0000"/>
              </a:buClr>
              <a:buFont typeface="Wingdings" panose="05000000000000000000" charset="0"/>
              <a:buChar char="§"/>
            </a:pPr>
            <a:r>
              <a:rPr lang="en-US" altLang="en-US" sz="3200" b="1" dirty="0">
                <a:solidFill>
                  <a:schemeClr val="bg1"/>
                </a:solidFill>
                <a:latin typeface="Arial Narrow" panose="020B0606020202030204" pitchFamily="34" charset="0"/>
                <a:cs typeface="Times New Roman" panose="02020603050405020304" pitchFamily="18" charset="0"/>
              </a:rPr>
              <a:t>soft, comparatively weak layer known as the asthenosphere.</a:t>
            </a:r>
            <a:endParaRPr lang="en-US" altLang="en-US" sz="3200" b="1" dirty="0">
              <a:solidFill>
                <a:schemeClr val="bg1"/>
              </a:solidFill>
              <a:latin typeface="Arial Narrow" panose="020B0606020202030204" pitchFamily="34" charset="0"/>
              <a:cs typeface="Times New Roman" panose="02020603050405020304" pitchFamily="18"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495E168-DA5E-4888-8D8A-92B118324C14}" type="slidenum">
              <a:rPr lang="ru-RU" smtClean="0"/>
            </a:fld>
            <a:endParaRPr lang="ru-RU" dirty="0"/>
          </a:p>
        </p:txBody>
      </p:sp>
      <p:sp>
        <p:nvSpPr>
          <p:cNvPr id="7" name="Rectangle 6"/>
          <p:cNvSpPr/>
          <p:nvPr/>
        </p:nvSpPr>
        <p:spPr>
          <a:xfrm>
            <a:off x="0" y="635"/>
            <a:ext cx="12192000" cy="6857365"/>
          </a:xfrm>
          <a:prstGeom prst="rect">
            <a:avLst/>
          </a:prstGeom>
          <a:solidFill>
            <a:srgbClr val="001A00"/>
          </a:solidFill>
          <a:ln w="57150">
            <a:solidFill>
              <a:srgbClr val="FF00FF"/>
            </a:solidFill>
          </a:ln>
        </p:spPr>
        <p:txBody>
          <a:bodyPr wrap="square">
            <a:noAutofit/>
          </a:bodyPr>
          <a:lstStyle/>
          <a:p>
            <a:pPr lvl="1" indent="0" algn="l">
              <a:lnSpc>
                <a:spcPct val="90000"/>
              </a:lnSpc>
              <a:spcBef>
                <a:spcPts val="600"/>
              </a:spcBef>
              <a:spcAft>
                <a:spcPts val="200"/>
              </a:spcAft>
              <a:buClr>
                <a:srgbClr val="FF0000"/>
              </a:buClr>
              <a:buFont typeface="Wingdings" panose="05000000000000000000" charset="0"/>
              <a:buNone/>
            </a:pPr>
            <a:endParaRPr lang="en-US" altLang="en-US" sz="3200" b="1" dirty="0">
              <a:solidFill>
                <a:schemeClr val="bg1"/>
              </a:solidFill>
              <a:latin typeface="Arial Narrow" panose="020B0606020202030204" pitchFamily="34" charset="0"/>
              <a:cs typeface="Times New Roman" panose="02020603050405020304" pitchFamily="18" charset="0"/>
            </a:endParaRPr>
          </a:p>
          <a:p>
            <a:pPr lvl="1" indent="0" algn="l">
              <a:lnSpc>
                <a:spcPct val="90000"/>
              </a:lnSpc>
              <a:spcBef>
                <a:spcPts val="600"/>
              </a:spcBef>
              <a:spcAft>
                <a:spcPts val="200"/>
              </a:spcAft>
              <a:buClr>
                <a:srgbClr val="FF0000"/>
              </a:buClr>
              <a:buFont typeface="Wingdings" panose="05000000000000000000" charset="0"/>
              <a:buNone/>
            </a:pPr>
            <a:endParaRPr lang="en-US" altLang="en-US" sz="3200" b="1" dirty="0">
              <a:solidFill>
                <a:schemeClr val="bg1"/>
              </a:solidFill>
              <a:latin typeface="Arial Narrow" panose="020B0606020202030204" pitchFamily="34" charset="0"/>
              <a:cs typeface="Times New Roman" panose="02020603050405020304" pitchFamily="18" charset="0"/>
            </a:endParaRPr>
          </a:p>
          <a:p>
            <a:pPr lvl="1" indent="0" algn="l">
              <a:lnSpc>
                <a:spcPct val="90000"/>
              </a:lnSpc>
              <a:spcBef>
                <a:spcPts val="600"/>
              </a:spcBef>
              <a:spcAft>
                <a:spcPts val="200"/>
              </a:spcAft>
              <a:buClr>
                <a:srgbClr val="FF0000"/>
              </a:buClr>
              <a:buFont typeface="Wingdings" panose="05000000000000000000" charset="0"/>
              <a:buNone/>
            </a:pPr>
            <a:r>
              <a:rPr lang="en-US" altLang="en-US" sz="3200" b="1" dirty="0">
                <a:solidFill>
                  <a:srgbClr val="FFC000"/>
                </a:solidFill>
                <a:latin typeface="Arial Narrow" panose="020B0606020202030204" pitchFamily="34" charset="0"/>
                <a:cs typeface="Times New Roman" panose="02020603050405020304" pitchFamily="18" charset="0"/>
              </a:rPr>
              <a:t>LOWER MANTLE</a:t>
            </a:r>
            <a:endParaRPr lang="en-US" altLang="en-US" sz="3200" b="1" dirty="0">
              <a:solidFill>
                <a:srgbClr val="FFC000"/>
              </a:solidFill>
              <a:latin typeface="Arial Narrow" panose="020B0606020202030204" pitchFamily="34" charset="0"/>
              <a:cs typeface="Times New Roman" panose="02020603050405020304" pitchFamily="18" charset="0"/>
            </a:endParaRPr>
          </a:p>
          <a:p>
            <a:pPr marL="914400" lvl="1" indent="-457200" algn="l">
              <a:lnSpc>
                <a:spcPct val="90000"/>
              </a:lnSpc>
              <a:spcBef>
                <a:spcPts val="600"/>
              </a:spcBef>
              <a:spcAft>
                <a:spcPts val="200"/>
              </a:spcAft>
              <a:buClr>
                <a:srgbClr val="FF0000"/>
              </a:buClr>
              <a:buFont typeface="Wingdings" panose="05000000000000000000" charset="0"/>
              <a:buChar char="§"/>
            </a:pPr>
            <a:r>
              <a:rPr lang="en-US" altLang="en-US" sz="3200" b="1" dirty="0">
                <a:solidFill>
                  <a:schemeClr val="bg1"/>
                </a:solidFill>
                <a:latin typeface="Arial Narrow" panose="020B0606020202030204" pitchFamily="34" charset="0"/>
                <a:cs typeface="Times New Roman" panose="02020603050405020304" pitchFamily="18" charset="0"/>
              </a:rPr>
              <a:t>From a depth of 660 kilometers to the top of the core, at a depth of 2900 kilometers, is the lower mantle.</a:t>
            </a:r>
            <a:endParaRPr lang="en-US" altLang="en-US" sz="3200" b="1" dirty="0">
              <a:solidFill>
                <a:schemeClr val="bg1"/>
              </a:solidFill>
              <a:latin typeface="Arial Narrow" panose="020B0606020202030204" pitchFamily="34" charset="0"/>
              <a:cs typeface="Times New Roman" panose="02020603050405020304" pitchFamily="18" charset="0"/>
            </a:endParaRPr>
          </a:p>
          <a:p>
            <a:pPr marL="914400" lvl="1" indent="-457200" algn="l">
              <a:lnSpc>
                <a:spcPct val="90000"/>
              </a:lnSpc>
              <a:spcBef>
                <a:spcPts val="600"/>
              </a:spcBef>
              <a:spcAft>
                <a:spcPts val="200"/>
              </a:spcAft>
              <a:buClr>
                <a:srgbClr val="FF0000"/>
              </a:buClr>
              <a:buFont typeface="Wingdings" panose="05000000000000000000" charset="0"/>
              <a:buChar char="§"/>
            </a:pPr>
            <a:r>
              <a:rPr lang="en-US" altLang="en-US" sz="3200" b="1" dirty="0">
                <a:solidFill>
                  <a:schemeClr val="bg1"/>
                </a:solidFill>
                <a:latin typeface="Arial Narrow" panose="020B0606020202030204" pitchFamily="34" charset="0"/>
                <a:cs typeface="Times New Roman" panose="02020603050405020304" pitchFamily="18" charset="0"/>
              </a:rPr>
              <a:t>Because of an increase in pressure (caused by the weight of the rock above) the mantle gradually strengthens with depth.</a:t>
            </a:r>
            <a:endParaRPr lang="en-US" altLang="en-US" sz="3200" b="1" dirty="0">
              <a:solidFill>
                <a:schemeClr val="bg1"/>
              </a:solidFill>
              <a:latin typeface="Arial Narrow" panose="020B0606020202030204" pitchFamily="34" charset="0"/>
              <a:cs typeface="Times New Roman" panose="02020603050405020304" pitchFamily="18" charset="0"/>
            </a:endParaRPr>
          </a:p>
          <a:p>
            <a:pPr marL="914400" lvl="1" indent="-457200" algn="l">
              <a:lnSpc>
                <a:spcPct val="90000"/>
              </a:lnSpc>
              <a:spcBef>
                <a:spcPts val="600"/>
              </a:spcBef>
              <a:spcAft>
                <a:spcPts val="200"/>
              </a:spcAft>
              <a:buClr>
                <a:srgbClr val="FF0000"/>
              </a:buClr>
              <a:buFont typeface="Wingdings" panose="05000000000000000000" charset="0"/>
              <a:buChar char="§"/>
            </a:pPr>
            <a:r>
              <a:rPr lang="en-US" altLang="en-US" sz="3200" b="1" dirty="0">
                <a:solidFill>
                  <a:schemeClr val="bg1"/>
                </a:solidFill>
                <a:latin typeface="Arial Narrow" panose="020B0606020202030204" pitchFamily="34" charset="0"/>
                <a:cs typeface="Times New Roman" panose="02020603050405020304" pitchFamily="18" charset="0"/>
              </a:rPr>
              <a:t>Despite their strength however, the rocks within the lower mantle are very hot and capable of very gradual flow.</a:t>
            </a:r>
            <a:endParaRPr lang="en-US" altLang="en-US" sz="3200" b="1" dirty="0">
              <a:solidFill>
                <a:schemeClr val="bg1"/>
              </a:solidFill>
              <a:latin typeface="Arial Narrow" panose="020B0606020202030204" pitchFamily="34" charset="0"/>
              <a:cs typeface="Times New Roman" panose="02020603050405020304" pitchFamily="18"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495E168-DA5E-4888-8D8A-92B118324C14}" type="slidenum">
              <a:rPr lang="ru-RU" smtClean="0"/>
            </a:fld>
            <a:endParaRPr lang="ru-RU" dirty="0"/>
          </a:p>
        </p:txBody>
      </p:sp>
      <p:sp>
        <p:nvSpPr>
          <p:cNvPr id="7" name="Rectangle 6"/>
          <p:cNvSpPr/>
          <p:nvPr/>
        </p:nvSpPr>
        <p:spPr>
          <a:xfrm>
            <a:off x="0" y="635"/>
            <a:ext cx="12192000" cy="6857365"/>
          </a:xfrm>
          <a:prstGeom prst="rect">
            <a:avLst/>
          </a:prstGeom>
          <a:solidFill>
            <a:srgbClr val="001A00"/>
          </a:solidFill>
          <a:ln w="57150">
            <a:solidFill>
              <a:srgbClr val="FF00FF"/>
            </a:solidFill>
          </a:ln>
        </p:spPr>
        <p:txBody>
          <a:bodyPr wrap="square">
            <a:noAutofit/>
          </a:bodyPr>
          <a:lstStyle/>
          <a:p>
            <a:pPr marL="0" lvl="1" algn="l">
              <a:lnSpc>
                <a:spcPct val="90000"/>
              </a:lnSpc>
              <a:spcBef>
                <a:spcPts val="600"/>
              </a:spcBef>
              <a:spcAft>
                <a:spcPts val="200"/>
              </a:spcAft>
              <a:buClr>
                <a:srgbClr val="00B0F0"/>
              </a:buClr>
            </a:pPr>
            <a:r>
              <a:rPr lang="en-US" altLang="en-US" sz="2800" b="1" dirty="0">
                <a:solidFill>
                  <a:srgbClr val="FFC000"/>
                </a:solidFill>
                <a:latin typeface="Arial Narrow" panose="020B0606020202030204" pitchFamily="34" charset="0"/>
                <a:cs typeface="Times New Roman" panose="02020603050405020304" pitchFamily="18" charset="0"/>
                <a:sym typeface="+mn-ea"/>
              </a:rPr>
              <a:t>    UPPER MANTLE                                             LOWER MANTLE</a:t>
            </a:r>
            <a:endParaRPr lang="en-US" altLang="en-US" sz="2800" b="1" dirty="0">
              <a:solidFill>
                <a:srgbClr val="FFC000"/>
              </a:solidFill>
              <a:latin typeface="Arial Narrow" panose="020B0606020202030204" pitchFamily="34" charset="0"/>
              <a:cs typeface="Times New Roman" panose="02020603050405020304" pitchFamily="18" charset="0"/>
            </a:endParaRPr>
          </a:p>
          <a:p>
            <a:pPr lvl="1" algn="l">
              <a:lnSpc>
                <a:spcPct val="90000"/>
              </a:lnSpc>
              <a:spcBef>
                <a:spcPts val="600"/>
              </a:spcBef>
              <a:spcAft>
                <a:spcPts val="200"/>
              </a:spcAft>
              <a:buClr>
                <a:srgbClr val="00B0F0"/>
              </a:buClr>
            </a:pPr>
            <a:endParaRPr lang="en-US" altLang="en-US" sz="2800" b="1" dirty="0">
              <a:solidFill>
                <a:srgbClr val="FFFF00"/>
              </a:solidFill>
              <a:cs typeface="Times New Roman" panose="02020603050405020304" pitchFamily="18" charset="0"/>
            </a:endParaRPr>
          </a:p>
          <a:p>
            <a:pPr lvl="1" indent="0" algn="l">
              <a:lnSpc>
                <a:spcPct val="90000"/>
              </a:lnSpc>
              <a:spcBef>
                <a:spcPts val="600"/>
              </a:spcBef>
              <a:spcAft>
                <a:spcPts val="200"/>
              </a:spcAft>
              <a:buClr>
                <a:srgbClr val="FF0000"/>
              </a:buClr>
              <a:buFont typeface="Wingdings" panose="05000000000000000000" charset="0"/>
              <a:buNone/>
            </a:pPr>
            <a:endParaRPr lang="en-US" altLang="en-US" sz="3200" b="1" dirty="0">
              <a:solidFill>
                <a:schemeClr val="bg1"/>
              </a:solidFill>
              <a:latin typeface="Arial Narrow" panose="020B0606020202030204" pitchFamily="34" charset="0"/>
              <a:cs typeface="Times New Roman" panose="02020603050405020304" pitchFamily="18" charset="0"/>
            </a:endParaRPr>
          </a:p>
        </p:txBody>
      </p:sp>
      <p:pic>
        <p:nvPicPr>
          <p:cNvPr id="2" name="Picture 1"/>
          <p:cNvPicPr>
            <a:picLocks noChangeAspect="1"/>
          </p:cNvPicPr>
          <p:nvPr/>
        </p:nvPicPr>
        <p:blipFill>
          <a:blip r:embed="rId1"/>
          <a:stretch>
            <a:fillRect/>
          </a:stretch>
        </p:blipFill>
        <p:spPr>
          <a:xfrm>
            <a:off x="654685" y="574040"/>
            <a:ext cx="4367530" cy="5922645"/>
          </a:xfrm>
          <a:prstGeom prst="rect">
            <a:avLst/>
          </a:prstGeom>
          <a:ln w="38100">
            <a:solidFill>
              <a:srgbClr val="FF0000"/>
            </a:solidFill>
          </a:ln>
        </p:spPr>
      </p:pic>
      <p:pic>
        <p:nvPicPr>
          <p:cNvPr id="5" name="Picture 4"/>
          <p:cNvPicPr>
            <a:picLocks noChangeAspect="1"/>
          </p:cNvPicPr>
          <p:nvPr/>
        </p:nvPicPr>
        <p:blipFill>
          <a:blip r:embed="rId2"/>
          <a:stretch>
            <a:fillRect/>
          </a:stretch>
        </p:blipFill>
        <p:spPr>
          <a:xfrm>
            <a:off x="7012305" y="574040"/>
            <a:ext cx="4450080" cy="5922645"/>
          </a:xfrm>
          <a:prstGeom prst="rect">
            <a:avLst/>
          </a:prstGeom>
          <a:ln w="38100">
            <a:solidFill>
              <a:srgbClr val="FF0000"/>
            </a:solid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495E168-DA5E-4888-8D8A-92B118324C14}" type="slidenum">
              <a:rPr lang="ru-RU" smtClean="0"/>
            </a:fld>
            <a:endParaRPr lang="ru-RU" dirty="0"/>
          </a:p>
        </p:txBody>
      </p:sp>
      <p:sp>
        <p:nvSpPr>
          <p:cNvPr id="7" name="Rectangle 6"/>
          <p:cNvSpPr/>
          <p:nvPr/>
        </p:nvSpPr>
        <p:spPr>
          <a:xfrm>
            <a:off x="0" y="635"/>
            <a:ext cx="12192000" cy="6857365"/>
          </a:xfrm>
          <a:prstGeom prst="rect">
            <a:avLst/>
          </a:prstGeom>
          <a:solidFill>
            <a:srgbClr val="001A00"/>
          </a:solidFill>
          <a:ln w="57150">
            <a:solidFill>
              <a:srgbClr val="FF00FF"/>
            </a:solidFill>
          </a:ln>
        </p:spPr>
        <p:txBody>
          <a:bodyPr wrap="square">
            <a:noAutofit/>
          </a:bodyPr>
          <a:lstStyle/>
          <a:p>
            <a:pPr lvl="1" indent="0" algn="l">
              <a:lnSpc>
                <a:spcPct val="90000"/>
              </a:lnSpc>
              <a:spcBef>
                <a:spcPts val="600"/>
              </a:spcBef>
              <a:spcAft>
                <a:spcPts val="200"/>
              </a:spcAft>
              <a:buClr>
                <a:srgbClr val="FF0000"/>
              </a:buClr>
              <a:buFont typeface="Wingdings" panose="05000000000000000000" charset="0"/>
              <a:buNone/>
            </a:pPr>
            <a:endParaRPr lang="en-US" altLang="en-US" sz="3200" b="1" dirty="0">
              <a:solidFill>
                <a:schemeClr val="bg1"/>
              </a:solidFill>
              <a:latin typeface="Arial Narrow" panose="020B0606020202030204" pitchFamily="34" charset="0"/>
              <a:cs typeface="Times New Roman" panose="02020603050405020304" pitchFamily="18" charset="0"/>
            </a:endParaRPr>
          </a:p>
          <a:p>
            <a:pPr lvl="1" indent="0" algn="l">
              <a:lnSpc>
                <a:spcPct val="80000"/>
              </a:lnSpc>
              <a:spcBef>
                <a:spcPts val="600"/>
              </a:spcBef>
              <a:spcAft>
                <a:spcPts val="200"/>
              </a:spcAft>
              <a:buClr>
                <a:srgbClr val="FF0000"/>
              </a:buClr>
              <a:buFont typeface="Wingdings" panose="05000000000000000000" charset="0"/>
              <a:buNone/>
            </a:pPr>
            <a:r>
              <a:rPr lang="en-US" altLang="en-US" sz="3200" b="1" dirty="0">
                <a:solidFill>
                  <a:srgbClr val="FFC000"/>
                </a:solidFill>
                <a:latin typeface="Arial Narrow" panose="020B0606020202030204" pitchFamily="34" charset="0"/>
                <a:cs typeface="Times New Roman" panose="02020603050405020304" pitchFamily="18" charset="0"/>
              </a:rPr>
              <a:t>3. CORE</a:t>
            </a:r>
            <a:endParaRPr lang="en-US" altLang="en-US" sz="3200" b="1" dirty="0">
              <a:solidFill>
                <a:srgbClr val="FFC000"/>
              </a:solidFill>
              <a:latin typeface="Arial Narrow" panose="020B0606020202030204" pitchFamily="34" charset="0"/>
              <a:cs typeface="Times New Roman" panose="02020603050405020304" pitchFamily="18" charset="0"/>
            </a:endParaRPr>
          </a:p>
          <a:p>
            <a:pPr marL="914400" lvl="1" indent="-457200" algn="l">
              <a:lnSpc>
                <a:spcPct val="90000"/>
              </a:lnSpc>
              <a:spcBef>
                <a:spcPts val="600"/>
              </a:spcBef>
              <a:spcAft>
                <a:spcPts val="200"/>
              </a:spcAft>
              <a:buClr>
                <a:srgbClr val="FF0000"/>
              </a:buClr>
              <a:buFont typeface="Wingdings" panose="05000000000000000000" charset="0"/>
              <a:buChar char="§"/>
            </a:pPr>
            <a:r>
              <a:rPr lang="en-US" altLang="en-US" sz="2800" b="1" dirty="0">
                <a:solidFill>
                  <a:schemeClr val="bg1"/>
                </a:solidFill>
                <a:latin typeface="Arial Narrow" panose="020B0606020202030204" pitchFamily="34" charset="0"/>
                <a:cs typeface="Times New Roman" panose="02020603050405020304" pitchFamily="18" charset="0"/>
              </a:rPr>
              <a:t>The composition of the core is thought to be an iron-nickel alloy.</a:t>
            </a:r>
            <a:endParaRPr lang="en-US" altLang="en-US" sz="2800" b="1" dirty="0">
              <a:solidFill>
                <a:schemeClr val="bg1"/>
              </a:solidFill>
              <a:latin typeface="Arial Narrow" panose="020B0606020202030204" pitchFamily="34" charset="0"/>
              <a:cs typeface="Times New Roman" panose="02020603050405020304" pitchFamily="18" charset="0"/>
            </a:endParaRPr>
          </a:p>
          <a:p>
            <a:pPr marL="914400" lvl="1" indent="-457200" algn="l">
              <a:lnSpc>
                <a:spcPct val="90000"/>
              </a:lnSpc>
              <a:spcBef>
                <a:spcPts val="600"/>
              </a:spcBef>
              <a:spcAft>
                <a:spcPts val="200"/>
              </a:spcAft>
              <a:buClr>
                <a:srgbClr val="FF0000"/>
              </a:buClr>
              <a:buFont typeface="Wingdings" panose="05000000000000000000" charset="0"/>
              <a:buChar char="§"/>
            </a:pPr>
            <a:r>
              <a:rPr lang="en-US" altLang="en-US" sz="2800" b="1" dirty="0">
                <a:solidFill>
                  <a:schemeClr val="bg1"/>
                </a:solidFill>
                <a:latin typeface="Arial Narrow" panose="020B0606020202030204" pitchFamily="34" charset="0"/>
                <a:cs typeface="Times New Roman" panose="02020603050405020304" pitchFamily="18" charset="0"/>
              </a:rPr>
              <a:t>At the extreme pressure found in the core, this iron-rich material has an average density of nearly 11 g/cm3 and approaches 14 times the density of water at Earth’s center.</a:t>
            </a:r>
            <a:endParaRPr lang="en-US" altLang="en-US" sz="2800" b="1" dirty="0">
              <a:solidFill>
                <a:schemeClr val="bg1"/>
              </a:solidFill>
              <a:latin typeface="Arial Narrow" panose="020B0606020202030204" pitchFamily="34" charset="0"/>
              <a:cs typeface="Times New Roman" panose="02020603050405020304" pitchFamily="18" charset="0"/>
            </a:endParaRPr>
          </a:p>
          <a:p>
            <a:pPr marL="914400" lvl="1" indent="-457200" algn="l">
              <a:lnSpc>
                <a:spcPct val="90000"/>
              </a:lnSpc>
              <a:spcBef>
                <a:spcPts val="600"/>
              </a:spcBef>
              <a:spcAft>
                <a:spcPts val="200"/>
              </a:spcAft>
              <a:buClr>
                <a:srgbClr val="FF0000"/>
              </a:buClr>
              <a:buFont typeface="Wingdings" panose="05000000000000000000" charset="0"/>
              <a:buChar char="§"/>
            </a:pPr>
            <a:r>
              <a:rPr lang="en-US" altLang="en-US" sz="2800" b="1" dirty="0">
                <a:solidFill>
                  <a:schemeClr val="bg1"/>
                </a:solidFill>
                <a:latin typeface="Arial Narrow" panose="020B0606020202030204" pitchFamily="34" charset="0"/>
                <a:cs typeface="Times New Roman" panose="02020603050405020304" pitchFamily="18" charset="0"/>
              </a:rPr>
              <a:t>The core is divided into two regions that exhibit very different mechanical strengths.</a:t>
            </a:r>
            <a:endParaRPr lang="en-US" altLang="en-US" sz="2800" b="1" dirty="0">
              <a:solidFill>
                <a:schemeClr val="bg1"/>
              </a:solidFill>
              <a:latin typeface="Arial Narrow" panose="020B0606020202030204" pitchFamily="34" charset="0"/>
              <a:cs typeface="Times New Roman" panose="02020603050405020304" pitchFamily="18" charset="0"/>
            </a:endParaRPr>
          </a:p>
          <a:p>
            <a:pPr marL="914400" lvl="1" indent="-457200" algn="l">
              <a:lnSpc>
                <a:spcPct val="90000"/>
              </a:lnSpc>
              <a:spcBef>
                <a:spcPts val="600"/>
              </a:spcBef>
              <a:spcAft>
                <a:spcPts val="200"/>
              </a:spcAft>
              <a:buClr>
                <a:srgbClr val="FF0000"/>
              </a:buClr>
              <a:buFont typeface="Wingdings" panose="05000000000000000000" charset="0"/>
              <a:buChar char="§"/>
            </a:pPr>
            <a:r>
              <a:rPr lang="en-US" altLang="en-US" sz="2800" b="1" dirty="0">
                <a:solidFill>
                  <a:schemeClr val="bg1"/>
                </a:solidFill>
                <a:latin typeface="Arial Narrow" panose="020B0606020202030204" pitchFamily="34" charset="0"/>
                <a:cs typeface="Times New Roman" panose="02020603050405020304" pitchFamily="18" charset="0"/>
              </a:rPr>
              <a:t>The outer core is a liquid layer 2270 kilometers thick. It is the movement of metallic iron within this zone that generates Earth’s magnetic field.</a:t>
            </a:r>
            <a:endParaRPr lang="en-US" altLang="en-US" sz="2800" b="1" dirty="0">
              <a:solidFill>
                <a:schemeClr val="bg1"/>
              </a:solidFill>
              <a:latin typeface="Arial Narrow" panose="020B0606020202030204" pitchFamily="34" charset="0"/>
              <a:cs typeface="Times New Roman" panose="02020603050405020304" pitchFamily="18" charset="0"/>
            </a:endParaRPr>
          </a:p>
          <a:p>
            <a:pPr marL="914400" lvl="1" indent="-457200" algn="l">
              <a:lnSpc>
                <a:spcPct val="90000"/>
              </a:lnSpc>
              <a:spcBef>
                <a:spcPts val="600"/>
              </a:spcBef>
              <a:spcAft>
                <a:spcPts val="200"/>
              </a:spcAft>
              <a:buClr>
                <a:srgbClr val="FF0000"/>
              </a:buClr>
              <a:buFont typeface="Wingdings" panose="05000000000000000000" charset="0"/>
              <a:buChar char="§"/>
            </a:pPr>
            <a:r>
              <a:rPr lang="en-US" altLang="en-US" sz="2800" b="1" dirty="0">
                <a:solidFill>
                  <a:schemeClr val="bg1"/>
                </a:solidFill>
                <a:latin typeface="Arial Narrow" panose="020B0606020202030204" pitchFamily="34" charset="0"/>
                <a:cs typeface="Times New Roman" panose="02020603050405020304" pitchFamily="18" charset="0"/>
              </a:rPr>
              <a:t>The inner core is a solid sphere having a radius of 1216 kilometers.</a:t>
            </a:r>
            <a:endParaRPr lang="en-US" altLang="en-US" sz="2800" b="1" dirty="0">
              <a:solidFill>
                <a:schemeClr val="bg1"/>
              </a:solidFill>
              <a:latin typeface="Arial Narrow" panose="020B0606020202030204" pitchFamily="34" charset="0"/>
              <a:cs typeface="Times New Roman" panose="02020603050405020304" pitchFamily="18" charset="0"/>
            </a:endParaRPr>
          </a:p>
          <a:p>
            <a:pPr marL="914400" lvl="1" indent="-457200" algn="l">
              <a:lnSpc>
                <a:spcPct val="90000"/>
              </a:lnSpc>
              <a:spcBef>
                <a:spcPts val="600"/>
              </a:spcBef>
              <a:spcAft>
                <a:spcPts val="200"/>
              </a:spcAft>
              <a:buClr>
                <a:srgbClr val="FF0000"/>
              </a:buClr>
              <a:buFont typeface="Wingdings" panose="05000000000000000000" charset="0"/>
              <a:buChar char="§"/>
            </a:pPr>
            <a:r>
              <a:rPr lang="en-US" altLang="en-US" sz="2800" b="1" dirty="0">
                <a:solidFill>
                  <a:schemeClr val="bg1"/>
                </a:solidFill>
                <a:latin typeface="Arial Narrow" panose="020B0606020202030204" pitchFamily="34" charset="0"/>
                <a:cs typeface="Times New Roman" panose="02020603050405020304" pitchFamily="18" charset="0"/>
              </a:rPr>
              <a:t>Despite its higher temperature, the iron in the inner core is solid due to the immense pressures that exist in the center of the planet.</a:t>
            </a:r>
            <a:endParaRPr lang="en-US" altLang="en-US" sz="2800" b="1" dirty="0">
              <a:solidFill>
                <a:schemeClr val="bg1"/>
              </a:solidFill>
              <a:latin typeface="Arial Narrow" panose="020B0606020202030204" pitchFamily="34" charset="0"/>
              <a:cs typeface="Times New Roman" panose="02020603050405020304" pitchFamily="18" charset="0"/>
            </a:endParaRPr>
          </a:p>
          <a:p>
            <a:pPr lvl="1" indent="0" algn="l">
              <a:lnSpc>
                <a:spcPct val="90000"/>
              </a:lnSpc>
              <a:spcBef>
                <a:spcPts val="600"/>
              </a:spcBef>
              <a:spcAft>
                <a:spcPts val="200"/>
              </a:spcAft>
              <a:buClr>
                <a:srgbClr val="FF0000"/>
              </a:buClr>
              <a:buFont typeface="Wingdings" panose="05000000000000000000" charset="0"/>
              <a:buNone/>
            </a:pPr>
            <a:r>
              <a:rPr lang="en-US" altLang="en-US" sz="2800" b="1" dirty="0">
                <a:solidFill>
                  <a:schemeClr val="bg1"/>
                </a:solidFill>
                <a:latin typeface="Arial Narrow" panose="020B0606020202030204" pitchFamily="34" charset="0"/>
                <a:cs typeface="Times New Roman" panose="02020603050405020304" pitchFamily="18" charset="0"/>
              </a:rPr>
              <a:t> </a:t>
            </a:r>
            <a:endParaRPr lang="en-US" altLang="en-US" sz="2800" b="1" dirty="0">
              <a:solidFill>
                <a:schemeClr val="bg1"/>
              </a:solidFill>
              <a:latin typeface="Arial Narrow" panose="020B0606020202030204" pitchFamily="34" charset="0"/>
              <a:cs typeface="Times New Roman" panose="02020603050405020304" pitchFamily="18" charset="0"/>
            </a:endParaRPr>
          </a:p>
          <a:p>
            <a:pPr lvl="1" indent="0" algn="l">
              <a:lnSpc>
                <a:spcPct val="90000"/>
              </a:lnSpc>
              <a:spcBef>
                <a:spcPts val="600"/>
              </a:spcBef>
              <a:spcAft>
                <a:spcPts val="200"/>
              </a:spcAft>
              <a:buClr>
                <a:srgbClr val="FF0000"/>
              </a:buClr>
              <a:buFont typeface="Wingdings" panose="05000000000000000000" charset="0"/>
              <a:buNone/>
            </a:pPr>
            <a:endParaRPr lang="en-US" altLang="en-US" sz="2800" b="1" dirty="0">
              <a:solidFill>
                <a:schemeClr val="bg1"/>
              </a:solidFill>
              <a:latin typeface="Arial Narrow" panose="020B0606020202030204" pitchFamily="34" charset="0"/>
              <a:cs typeface="Times New Roman" panose="02020603050405020304" pitchFamily="18"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495E168-DA5E-4888-8D8A-92B118324C14}" type="slidenum">
              <a:rPr lang="ru-RU" smtClean="0"/>
            </a:fld>
            <a:endParaRPr lang="ru-RU" dirty="0"/>
          </a:p>
        </p:txBody>
      </p:sp>
      <p:sp>
        <p:nvSpPr>
          <p:cNvPr id="7" name="Rectangle 6"/>
          <p:cNvSpPr/>
          <p:nvPr/>
        </p:nvSpPr>
        <p:spPr>
          <a:xfrm>
            <a:off x="0" y="635"/>
            <a:ext cx="12192000" cy="6857365"/>
          </a:xfrm>
          <a:prstGeom prst="rect">
            <a:avLst/>
          </a:prstGeom>
          <a:solidFill>
            <a:srgbClr val="001A00"/>
          </a:solidFill>
          <a:ln w="57150">
            <a:solidFill>
              <a:srgbClr val="FF00FF"/>
            </a:solidFill>
          </a:ln>
        </p:spPr>
        <p:txBody>
          <a:bodyPr wrap="square">
            <a:noAutofit/>
          </a:bodyPr>
          <a:lstStyle/>
          <a:p>
            <a:pPr lvl="1" indent="0" algn="l">
              <a:lnSpc>
                <a:spcPct val="90000"/>
              </a:lnSpc>
              <a:spcBef>
                <a:spcPts val="600"/>
              </a:spcBef>
              <a:spcAft>
                <a:spcPts val="200"/>
              </a:spcAft>
              <a:buClr>
                <a:srgbClr val="FF0000"/>
              </a:buClr>
              <a:buFont typeface="Wingdings" panose="05000000000000000000" charset="0"/>
              <a:buNone/>
            </a:pPr>
            <a:endParaRPr lang="en-US" altLang="en-US" sz="3200" b="1" dirty="0">
              <a:solidFill>
                <a:schemeClr val="bg1"/>
              </a:solidFill>
              <a:latin typeface="Arial Narrow" panose="020B0606020202030204" pitchFamily="34" charset="0"/>
              <a:cs typeface="Times New Roman" panose="02020603050405020304" pitchFamily="18" charset="0"/>
            </a:endParaRPr>
          </a:p>
          <a:p>
            <a:pPr lvl="1" indent="0" algn="l">
              <a:lnSpc>
                <a:spcPct val="90000"/>
              </a:lnSpc>
              <a:spcBef>
                <a:spcPts val="600"/>
              </a:spcBef>
              <a:spcAft>
                <a:spcPts val="200"/>
              </a:spcAft>
              <a:buClr>
                <a:srgbClr val="FF0000"/>
              </a:buClr>
              <a:buFont typeface="Wingdings" panose="05000000000000000000" charset="0"/>
              <a:buNone/>
            </a:pPr>
            <a:endParaRPr lang="en-US" altLang="en-US" sz="3200" b="1" dirty="0">
              <a:solidFill>
                <a:schemeClr val="bg1"/>
              </a:solidFill>
              <a:latin typeface="Arial Narrow" panose="020B0606020202030204" pitchFamily="34" charset="0"/>
              <a:cs typeface="Times New Roman" panose="02020603050405020304" pitchFamily="18" charset="0"/>
            </a:endParaRPr>
          </a:p>
          <a:p>
            <a:pPr lvl="1" indent="0" algn="l">
              <a:lnSpc>
                <a:spcPct val="90000"/>
              </a:lnSpc>
              <a:spcBef>
                <a:spcPts val="600"/>
              </a:spcBef>
              <a:spcAft>
                <a:spcPts val="200"/>
              </a:spcAft>
              <a:buClr>
                <a:srgbClr val="FF0000"/>
              </a:buClr>
              <a:buFont typeface="Wingdings" panose="05000000000000000000" charset="0"/>
              <a:buNone/>
            </a:pPr>
            <a:r>
              <a:rPr lang="en-US" altLang="en-US" sz="3200" b="1" dirty="0">
                <a:solidFill>
                  <a:srgbClr val="FF0000"/>
                </a:solidFill>
                <a:latin typeface="Arial Narrow" panose="020B0606020202030204" pitchFamily="34" charset="0"/>
                <a:cs typeface="Times New Roman" panose="02020603050405020304" pitchFamily="18" charset="0"/>
              </a:rPr>
              <a:t>a. Inner core</a:t>
            </a:r>
            <a:endParaRPr lang="en-US" altLang="en-US" sz="3200" b="1" dirty="0">
              <a:solidFill>
                <a:srgbClr val="FF0000"/>
              </a:solidFill>
              <a:latin typeface="Arial Narrow" panose="020B0606020202030204" pitchFamily="34" charset="0"/>
              <a:cs typeface="Times New Roman" panose="02020603050405020304" pitchFamily="18" charset="0"/>
            </a:endParaRPr>
          </a:p>
          <a:p>
            <a:pPr lvl="2" indent="0" algn="l">
              <a:lnSpc>
                <a:spcPct val="90000"/>
              </a:lnSpc>
              <a:spcBef>
                <a:spcPts val="600"/>
              </a:spcBef>
              <a:spcAft>
                <a:spcPts val="200"/>
              </a:spcAft>
              <a:buClr>
                <a:srgbClr val="FF0000"/>
              </a:buClr>
              <a:buFont typeface="Wingdings" panose="05000000000000000000" charset="0"/>
              <a:buNone/>
            </a:pPr>
            <a:r>
              <a:rPr lang="en-US" altLang="en-US" sz="3200" b="1" dirty="0">
                <a:solidFill>
                  <a:schemeClr val="bg1"/>
                </a:solidFill>
                <a:latin typeface="Arial Narrow" panose="020B0606020202030204" pitchFamily="34" charset="0"/>
                <a:cs typeface="Times New Roman" panose="02020603050405020304" pitchFamily="18" charset="0"/>
              </a:rPr>
              <a:t>▪ Solid part of the core made of iron</a:t>
            </a:r>
            <a:endParaRPr lang="en-US" altLang="en-US" sz="3200" b="1" dirty="0">
              <a:solidFill>
                <a:schemeClr val="bg1"/>
              </a:solidFill>
              <a:latin typeface="Arial Narrow" panose="020B0606020202030204" pitchFamily="34" charset="0"/>
              <a:cs typeface="Times New Roman" panose="02020603050405020304" pitchFamily="18" charset="0"/>
            </a:endParaRPr>
          </a:p>
          <a:p>
            <a:pPr lvl="2" indent="0" algn="l">
              <a:lnSpc>
                <a:spcPct val="90000"/>
              </a:lnSpc>
              <a:spcBef>
                <a:spcPts val="600"/>
              </a:spcBef>
              <a:spcAft>
                <a:spcPts val="200"/>
              </a:spcAft>
              <a:buClr>
                <a:srgbClr val="FF0000"/>
              </a:buClr>
              <a:buFont typeface="Wingdings" panose="05000000000000000000" charset="0"/>
              <a:buNone/>
            </a:pPr>
            <a:r>
              <a:rPr lang="en-US" altLang="en-US" sz="3200" b="1" dirty="0">
                <a:solidFill>
                  <a:schemeClr val="bg1"/>
                </a:solidFill>
                <a:latin typeface="Arial Narrow" panose="020B0606020202030204" pitchFamily="34" charset="0"/>
                <a:cs typeface="Times New Roman" panose="02020603050405020304" pitchFamily="18" charset="0"/>
              </a:rPr>
              <a:t>▪ Has a radius of about 760 miles according to NASA</a:t>
            </a:r>
            <a:endParaRPr lang="en-US" altLang="en-US" sz="3200" b="1" dirty="0">
              <a:solidFill>
                <a:schemeClr val="bg1"/>
              </a:solidFill>
              <a:latin typeface="Arial Narrow" panose="020B0606020202030204" pitchFamily="34" charset="0"/>
              <a:cs typeface="Times New Roman" panose="02020603050405020304" pitchFamily="18" charset="0"/>
            </a:endParaRPr>
          </a:p>
          <a:p>
            <a:pPr lvl="2" indent="0" algn="l">
              <a:lnSpc>
                <a:spcPct val="90000"/>
              </a:lnSpc>
              <a:spcBef>
                <a:spcPts val="600"/>
              </a:spcBef>
              <a:spcAft>
                <a:spcPts val="200"/>
              </a:spcAft>
              <a:buClr>
                <a:srgbClr val="FF0000"/>
              </a:buClr>
              <a:buFont typeface="Wingdings" panose="05000000000000000000" charset="0"/>
              <a:buNone/>
            </a:pPr>
            <a:r>
              <a:rPr lang="en-US" altLang="en-US" sz="3200" b="1" dirty="0">
                <a:solidFill>
                  <a:schemeClr val="bg1"/>
                </a:solidFill>
                <a:latin typeface="Arial Narrow" panose="020B0606020202030204" pitchFamily="34" charset="0"/>
                <a:cs typeface="Times New Roman" panose="02020603050405020304" pitchFamily="18" charset="0"/>
              </a:rPr>
              <a:t>▪ Hottest layer of earth at 7000</a:t>
            </a:r>
            <a:r>
              <a:rPr lang="en-US" altLang="en-US" sz="3200" b="1" dirty="0">
                <a:solidFill>
                  <a:schemeClr val="bg1"/>
                </a:solidFill>
                <a:latin typeface="Arial Narrow" panose="020B0606020202030204" pitchFamily="34" charset="0"/>
                <a:cs typeface="Times New Roman" panose="02020603050405020304" pitchFamily="18" charset="0"/>
              </a:rPr>
              <a:t>°</a:t>
            </a:r>
            <a:r>
              <a:rPr lang="en-US" altLang="en-US" sz="3200" b="1" dirty="0">
                <a:solidFill>
                  <a:schemeClr val="bg1"/>
                </a:solidFill>
                <a:latin typeface="Arial Narrow" panose="020B0606020202030204" pitchFamily="34" charset="0"/>
                <a:cs typeface="Times New Roman" panose="02020603050405020304" pitchFamily="18" charset="0"/>
              </a:rPr>
              <a:t>C</a:t>
            </a:r>
            <a:endParaRPr lang="en-US" altLang="en-US" sz="3200" b="1" dirty="0">
              <a:solidFill>
                <a:schemeClr val="bg1"/>
              </a:solidFill>
              <a:latin typeface="Arial Narrow" panose="020B0606020202030204" pitchFamily="34" charset="0"/>
              <a:cs typeface="Times New Roman" panose="02020603050405020304" pitchFamily="18" charset="0"/>
            </a:endParaRPr>
          </a:p>
          <a:p>
            <a:pPr lvl="1" indent="0" algn="l">
              <a:lnSpc>
                <a:spcPct val="90000"/>
              </a:lnSpc>
              <a:spcBef>
                <a:spcPts val="600"/>
              </a:spcBef>
              <a:spcAft>
                <a:spcPts val="200"/>
              </a:spcAft>
              <a:buClr>
                <a:srgbClr val="FF0000"/>
              </a:buClr>
              <a:buFont typeface="Wingdings" panose="05000000000000000000" charset="0"/>
              <a:buNone/>
            </a:pPr>
            <a:r>
              <a:rPr lang="en-US" altLang="en-US" sz="3200" b="1" dirty="0">
                <a:solidFill>
                  <a:srgbClr val="FF0000"/>
                </a:solidFill>
                <a:latin typeface="Arial Narrow" panose="020B0606020202030204" pitchFamily="34" charset="0"/>
                <a:cs typeface="Times New Roman" panose="02020603050405020304" pitchFamily="18" charset="0"/>
              </a:rPr>
              <a:t>b. Outer core</a:t>
            </a:r>
            <a:endParaRPr lang="en-US" altLang="en-US" sz="3200" b="1" dirty="0">
              <a:solidFill>
                <a:srgbClr val="FF0000"/>
              </a:solidFill>
              <a:latin typeface="Arial Narrow" panose="020B0606020202030204" pitchFamily="34" charset="0"/>
              <a:cs typeface="Times New Roman" panose="02020603050405020304" pitchFamily="18" charset="0"/>
            </a:endParaRPr>
          </a:p>
          <a:p>
            <a:pPr lvl="2" indent="0" algn="l">
              <a:lnSpc>
                <a:spcPct val="90000"/>
              </a:lnSpc>
              <a:spcBef>
                <a:spcPts val="600"/>
              </a:spcBef>
              <a:spcAft>
                <a:spcPts val="200"/>
              </a:spcAft>
              <a:buClr>
                <a:srgbClr val="FF0000"/>
              </a:buClr>
              <a:buFont typeface="Wingdings" panose="05000000000000000000" charset="0"/>
              <a:buNone/>
            </a:pPr>
            <a:r>
              <a:rPr lang="en-US" altLang="en-US" sz="3200" b="1" dirty="0">
                <a:solidFill>
                  <a:schemeClr val="bg1"/>
                </a:solidFill>
                <a:latin typeface="Arial Narrow" panose="020B0606020202030204" pitchFamily="34" charset="0"/>
                <a:cs typeface="Times New Roman" panose="02020603050405020304" pitchFamily="18" charset="0"/>
              </a:rPr>
              <a:t>▪ Liquid part of the core composed of nickel-iron alloy</a:t>
            </a:r>
            <a:endParaRPr lang="en-US" altLang="en-US" sz="3200" b="1" dirty="0">
              <a:solidFill>
                <a:schemeClr val="bg1"/>
              </a:solidFill>
              <a:latin typeface="Arial Narrow" panose="020B0606020202030204" pitchFamily="34" charset="0"/>
              <a:cs typeface="Times New Roman" panose="02020603050405020304" pitchFamily="18" charset="0"/>
            </a:endParaRPr>
          </a:p>
          <a:p>
            <a:pPr lvl="2" indent="0" algn="l">
              <a:lnSpc>
                <a:spcPct val="90000"/>
              </a:lnSpc>
              <a:spcBef>
                <a:spcPts val="600"/>
              </a:spcBef>
              <a:spcAft>
                <a:spcPts val="200"/>
              </a:spcAft>
              <a:buClr>
                <a:srgbClr val="FF0000"/>
              </a:buClr>
              <a:buFont typeface="Wingdings" panose="05000000000000000000" charset="0"/>
              <a:buNone/>
            </a:pPr>
            <a:r>
              <a:rPr lang="en-US" altLang="en-US" sz="3200" b="1" dirty="0">
                <a:solidFill>
                  <a:schemeClr val="bg1"/>
                </a:solidFill>
                <a:latin typeface="Arial Narrow" panose="020B0606020202030204" pitchFamily="34" charset="0"/>
                <a:cs typeface="Times New Roman" panose="02020603050405020304" pitchFamily="18" charset="0"/>
              </a:rPr>
              <a:t>▪ About 1,355 miles thick</a:t>
            </a:r>
            <a:endParaRPr lang="en-US" altLang="en-US" sz="3200" b="1" dirty="0">
              <a:solidFill>
                <a:schemeClr val="bg1"/>
              </a:solidFill>
              <a:latin typeface="Arial Narrow" panose="020B0606020202030204" pitchFamily="34" charset="0"/>
              <a:cs typeface="Times New Roman" panose="02020603050405020304" pitchFamily="18" charset="0"/>
            </a:endParaRPr>
          </a:p>
          <a:p>
            <a:pPr lvl="2" indent="0" algn="l">
              <a:lnSpc>
                <a:spcPct val="90000"/>
              </a:lnSpc>
              <a:spcBef>
                <a:spcPts val="600"/>
              </a:spcBef>
              <a:spcAft>
                <a:spcPts val="200"/>
              </a:spcAft>
              <a:buClr>
                <a:srgbClr val="FF0000"/>
              </a:buClr>
              <a:buFont typeface="Wingdings" panose="05000000000000000000" charset="0"/>
              <a:buNone/>
            </a:pPr>
            <a:r>
              <a:rPr lang="en-US" altLang="en-US" sz="3200" b="1" dirty="0">
                <a:solidFill>
                  <a:schemeClr val="bg1"/>
                </a:solidFill>
                <a:latin typeface="Arial Narrow" panose="020B0606020202030204" pitchFamily="34" charset="0"/>
                <a:cs typeface="Times New Roman" panose="02020603050405020304" pitchFamily="18" charset="0"/>
              </a:rPr>
              <a:t>▪ Temperature at 5000</a:t>
            </a:r>
            <a:r>
              <a:rPr lang="en-US" altLang="en-US" sz="3200" b="1" dirty="0">
                <a:solidFill>
                  <a:schemeClr val="bg1"/>
                </a:solidFill>
                <a:latin typeface="Arial Narrow" panose="020B0606020202030204" pitchFamily="34" charset="0"/>
                <a:cs typeface="Times New Roman" panose="02020603050405020304" pitchFamily="18" charset="0"/>
              </a:rPr>
              <a:t>°</a:t>
            </a:r>
            <a:r>
              <a:rPr lang="en-US" altLang="en-US" sz="3200" b="1" dirty="0">
                <a:solidFill>
                  <a:schemeClr val="bg1"/>
                </a:solidFill>
                <a:latin typeface="Arial Narrow" panose="020B0606020202030204" pitchFamily="34" charset="0"/>
                <a:cs typeface="Times New Roman" panose="02020603050405020304" pitchFamily="18" charset="0"/>
              </a:rPr>
              <a:t>C </a:t>
            </a:r>
            <a:endParaRPr lang="en-US" altLang="en-US" sz="3200" b="1" dirty="0">
              <a:solidFill>
                <a:schemeClr val="bg1"/>
              </a:solidFill>
              <a:latin typeface="Arial Narrow" panose="020B0606020202030204" pitchFamily="34" charset="0"/>
              <a:cs typeface="Times New Roman" panose="02020603050405020304" pitchFamily="18" charset="0"/>
            </a:endParaRPr>
          </a:p>
          <a:p>
            <a:pPr lvl="1" indent="0" algn="l">
              <a:lnSpc>
                <a:spcPct val="90000"/>
              </a:lnSpc>
              <a:spcBef>
                <a:spcPts val="600"/>
              </a:spcBef>
              <a:spcAft>
                <a:spcPts val="200"/>
              </a:spcAft>
              <a:buClr>
                <a:srgbClr val="FF0000"/>
              </a:buClr>
              <a:buFont typeface="Wingdings" panose="05000000000000000000" charset="0"/>
              <a:buNone/>
            </a:pPr>
            <a:endParaRPr lang="en-US" altLang="en-US" b="1" dirty="0">
              <a:solidFill>
                <a:schemeClr val="bg1"/>
              </a:solidFill>
              <a:latin typeface="Arial Narrow" panose="020B0606020202030204" pitchFamily="34" charset="0"/>
              <a:cs typeface="Times New Roman" panose="02020603050405020304" pitchFamily="18"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495E168-DA5E-4888-8D8A-92B118324C14}" type="slidenum">
              <a:rPr lang="ru-RU" smtClean="0"/>
            </a:fld>
            <a:endParaRPr lang="ru-RU" dirty="0"/>
          </a:p>
        </p:txBody>
      </p:sp>
      <p:sp>
        <p:nvSpPr>
          <p:cNvPr id="7" name="Rectangle 6"/>
          <p:cNvSpPr/>
          <p:nvPr/>
        </p:nvSpPr>
        <p:spPr>
          <a:xfrm>
            <a:off x="0" y="635"/>
            <a:ext cx="12192000" cy="6857365"/>
          </a:xfrm>
          <a:prstGeom prst="rect">
            <a:avLst/>
          </a:prstGeom>
          <a:solidFill>
            <a:srgbClr val="001A00"/>
          </a:solidFill>
          <a:ln w="57150">
            <a:solidFill>
              <a:srgbClr val="FF00FF"/>
            </a:solidFill>
          </a:ln>
        </p:spPr>
        <p:txBody>
          <a:bodyPr wrap="square">
            <a:noAutofit/>
          </a:bodyPr>
          <a:lstStyle/>
          <a:p>
            <a:pPr lvl="1" indent="0" algn="l">
              <a:lnSpc>
                <a:spcPct val="90000"/>
              </a:lnSpc>
              <a:spcBef>
                <a:spcPts val="600"/>
              </a:spcBef>
              <a:spcAft>
                <a:spcPts val="200"/>
              </a:spcAft>
              <a:buClr>
                <a:srgbClr val="FF0000"/>
              </a:buClr>
              <a:buFont typeface="Wingdings" panose="05000000000000000000" charset="0"/>
              <a:buNone/>
            </a:pPr>
            <a:endParaRPr lang="en-US" altLang="en-US" sz="3200" b="1" dirty="0">
              <a:solidFill>
                <a:schemeClr val="bg1"/>
              </a:solidFill>
              <a:latin typeface="Arial Narrow" panose="020B0606020202030204" pitchFamily="34" charset="0"/>
              <a:cs typeface="Times New Roman" panose="02020603050405020304" pitchFamily="18" charset="0"/>
            </a:endParaRPr>
          </a:p>
          <a:p>
            <a:pPr lvl="1" indent="0" algn="l">
              <a:lnSpc>
                <a:spcPct val="90000"/>
              </a:lnSpc>
              <a:spcBef>
                <a:spcPts val="600"/>
              </a:spcBef>
              <a:spcAft>
                <a:spcPts val="200"/>
              </a:spcAft>
              <a:buClr>
                <a:srgbClr val="FF0000"/>
              </a:buClr>
              <a:buFont typeface="Wingdings" panose="05000000000000000000" charset="0"/>
              <a:buNone/>
            </a:pPr>
            <a:r>
              <a:rPr lang="en-US" altLang="en-US" sz="2400" b="1" dirty="0">
                <a:solidFill>
                  <a:srgbClr val="FFC000"/>
                </a:solidFill>
                <a:latin typeface="Arial Narrow" panose="020B0606020202030204" pitchFamily="34" charset="0"/>
                <a:cs typeface="Times New Roman" panose="02020603050405020304" pitchFamily="18" charset="0"/>
              </a:rPr>
              <a:t>MECHANICAL (PHYSICAL) LAYERS OF EARTH</a:t>
            </a:r>
            <a:endParaRPr lang="en-US" altLang="en-US" sz="2400" b="1" dirty="0">
              <a:solidFill>
                <a:srgbClr val="FFC000"/>
              </a:solidFill>
              <a:latin typeface="Arial Narrow" panose="020B0606020202030204" pitchFamily="34" charset="0"/>
              <a:cs typeface="Times New Roman" panose="02020603050405020304" pitchFamily="18" charset="0"/>
            </a:endParaRPr>
          </a:p>
          <a:p>
            <a:pPr lvl="1" indent="0" algn="l">
              <a:lnSpc>
                <a:spcPct val="90000"/>
              </a:lnSpc>
              <a:spcBef>
                <a:spcPts val="600"/>
              </a:spcBef>
              <a:spcAft>
                <a:spcPts val="200"/>
              </a:spcAft>
              <a:buClr>
                <a:srgbClr val="FF0000"/>
              </a:buClr>
              <a:buFont typeface="Wingdings" panose="05000000000000000000" charset="0"/>
              <a:buNone/>
            </a:pPr>
            <a:r>
              <a:rPr lang="en-US" altLang="en-US" sz="2400" b="1" dirty="0">
                <a:solidFill>
                  <a:schemeClr val="bg1"/>
                </a:solidFill>
                <a:latin typeface="Arial Narrow" panose="020B0606020202030204" pitchFamily="34" charset="0"/>
                <a:cs typeface="Times New Roman" panose="02020603050405020304" pitchFamily="18" charset="0"/>
              </a:rPr>
              <a:t>▪ layers of earth defined and divided based on the behaviors of the layers; corresponds </a:t>
            </a:r>
            <a:endParaRPr lang="en-US" altLang="en-US" sz="2400" b="1" dirty="0">
              <a:solidFill>
                <a:schemeClr val="bg1"/>
              </a:solidFill>
              <a:latin typeface="Arial Narrow" panose="020B0606020202030204" pitchFamily="34" charset="0"/>
              <a:cs typeface="Times New Roman" panose="02020603050405020304" pitchFamily="18" charset="0"/>
            </a:endParaRPr>
          </a:p>
          <a:p>
            <a:pPr lvl="1" indent="0" algn="l">
              <a:lnSpc>
                <a:spcPct val="90000"/>
              </a:lnSpc>
              <a:spcBef>
                <a:spcPts val="600"/>
              </a:spcBef>
              <a:spcAft>
                <a:spcPts val="200"/>
              </a:spcAft>
              <a:buClr>
                <a:srgbClr val="FF0000"/>
              </a:buClr>
              <a:buFont typeface="Wingdings" panose="05000000000000000000" charset="0"/>
              <a:buNone/>
            </a:pPr>
            <a:r>
              <a:rPr lang="en-US" altLang="en-US" sz="2400" b="1" dirty="0">
                <a:solidFill>
                  <a:schemeClr val="bg1"/>
                </a:solidFill>
                <a:latin typeface="Arial Narrow" panose="020B0606020202030204" pitchFamily="34" charset="0"/>
                <a:cs typeface="Times New Roman" panose="02020603050405020304" pitchFamily="18" charset="0"/>
              </a:rPr>
              <a:t>to the mechanical properties of the layers</a:t>
            </a:r>
            <a:endParaRPr lang="en-US" altLang="en-US" sz="2400" b="1" dirty="0">
              <a:solidFill>
                <a:schemeClr val="bg1"/>
              </a:solidFill>
              <a:latin typeface="Arial Narrow" panose="020B0606020202030204" pitchFamily="34" charset="0"/>
              <a:cs typeface="Times New Roman" panose="02020603050405020304" pitchFamily="18" charset="0"/>
            </a:endParaRPr>
          </a:p>
          <a:p>
            <a:pPr lvl="1" indent="0" algn="l">
              <a:lnSpc>
                <a:spcPct val="90000"/>
              </a:lnSpc>
              <a:spcBef>
                <a:spcPts val="600"/>
              </a:spcBef>
              <a:spcAft>
                <a:spcPts val="200"/>
              </a:spcAft>
              <a:buClr>
                <a:srgbClr val="FF0000"/>
              </a:buClr>
              <a:buFont typeface="Wingdings" panose="05000000000000000000" charset="0"/>
              <a:buNone/>
            </a:pPr>
            <a:r>
              <a:rPr lang="en-US" altLang="en-US" sz="2400" b="1" dirty="0">
                <a:solidFill>
                  <a:srgbClr val="FF00FF"/>
                </a:solidFill>
                <a:latin typeface="Arial Narrow" panose="020B0606020202030204" pitchFamily="34" charset="0"/>
                <a:cs typeface="Times New Roman" panose="02020603050405020304" pitchFamily="18" charset="0"/>
              </a:rPr>
              <a:t>a) LITHOSPHERE</a:t>
            </a:r>
            <a:endParaRPr lang="en-US" altLang="en-US" sz="2400" b="1" dirty="0">
              <a:solidFill>
                <a:srgbClr val="FF00FF"/>
              </a:solidFill>
              <a:latin typeface="Arial Narrow" panose="020B0606020202030204" pitchFamily="34" charset="0"/>
              <a:cs typeface="Times New Roman" panose="02020603050405020304" pitchFamily="18" charset="0"/>
            </a:endParaRPr>
          </a:p>
          <a:p>
            <a:pPr lvl="1" indent="0" algn="l">
              <a:lnSpc>
                <a:spcPct val="90000"/>
              </a:lnSpc>
              <a:spcBef>
                <a:spcPts val="600"/>
              </a:spcBef>
              <a:spcAft>
                <a:spcPts val="200"/>
              </a:spcAft>
              <a:buClr>
                <a:srgbClr val="FF0000"/>
              </a:buClr>
              <a:buFont typeface="Wingdings" panose="05000000000000000000" charset="0"/>
              <a:buNone/>
            </a:pPr>
            <a:r>
              <a:rPr lang="en-US" altLang="en-US" sz="2400" b="1" dirty="0">
                <a:solidFill>
                  <a:schemeClr val="bg1"/>
                </a:solidFill>
                <a:latin typeface="Arial Narrow" panose="020B0606020202030204" pitchFamily="34" charset="0"/>
                <a:cs typeface="Times New Roman" panose="02020603050405020304" pitchFamily="18" charset="0"/>
              </a:rPr>
              <a:t>▪ the solid, outer part of the Earth; includes the brittle upper portion of the mantle and </a:t>
            </a:r>
            <a:endParaRPr lang="en-US" altLang="en-US" sz="2400" b="1" dirty="0">
              <a:solidFill>
                <a:schemeClr val="bg1"/>
              </a:solidFill>
              <a:latin typeface="Arial Narrow" panose="020B0606020202030204" pitchFamily="34" charset="0"/>
              <a:cs typeface="Times New Roman" panose="02020603050405020304" pitchFamily="18" charset="0"/>
            </a:endParaRPr>
          </a:p>
          <a:p>
            <a:pPr lvl="1" indent="0" algn="l">
              <a:lnSpc>
                <a:spcPct val="90000"/>
              </a:lnSpc>
              <a:spcBef>
                <a:spcPts val="600"/>
              </a:spcBef>
              <a:spcAft>
                <a:spcPts val="200"/>
              </a:spcAft>
              <a:buClr>
                <a:srgbClr val="FF0000"/>
              </a:buClr>
              <a:buFont typeface="Wingdings" panose="05000000000000000000" charset="0"/>
              <a:buNone/>
            </a:pPr>
            <a:r>
              <a:rPr lang="en-US" altLang="en-US" sz="2400" b="1" dirty="0">
                <a:solidFill>
                  <a:schemeClr val="bg1"/>
                </a:solidFill>
                <a:latin typeface="Arial Narrow" panose="020B0606020202030204" pitchFamily="34" charset="0"/>
                <a:cs typeface="Times New Roman" panose="02020603050405020304" pitchFamily="18" charset="0"/>
              </a:rPr>
              <a:t>the crust, the outermost layers of Earth's structure</a:t>
            </a:r>
            <a:endParaRPr lang="en-US" altLang="en-US" sz="2400" b="1" dirty="0">
              <a:solidFill>
                <a:schemeClr val="bg1"/>
              </a:solidFill>
              <a:latin typeface="Arial Narrow" panose="020B0606020202030204" pitchFamily="34" charset="0"/>
              <a:cs typeface="Times New Roman" panose="02020603050405020304" pitchFamily="18" charset="0"/>
            </a:endParaRPr>
          </a:p>
          <a:p>
            <a:pPr lvl="1" indent="0" algn="l">
              <a:lnSpc>
                <a:spcPct val="90000"/>
              </a:lnSpc>
              <a:spcBef>
                <a:spcPts val="600"/>
              </a:spcBef>
              <a:spcAft>
                <a:spcPts val="200"/>
              </a:spcAft>
              <a:buClr>
                <a:srgbClr val="FF0000"/>
              </a:buClr>
              <a:buFont typeface="Wingdings" panose="05000000000000000000" charset="0"/>
              <a:buNone/>
            </a:pPr>
            <a:r>
              <a:rPr lang="en-US" altLang="en-US" sz="2400" b="1" dirty="0">
                <a:solidFill>
                  <a:schemeClr val="bg1"/>
                </a:solidFill>
                <a:latin typeface="Arial Narrow" panose="020B0606020202030204" pitchFamily="34" charset="0"/>
                <a:cs typeface="Times New Roman" panose="02020603050405020304" pitchFamily="18" charset="0"/>
              </a:rPr>
              <a:t>▪ bounded by the atmosphere above and the asthenosphere</a:t>
            </a:r>
            <a:endParaRPr lang="en-US" altLang="en-US" sz="2400" b="1" dirty="0">
              <a:solidFill>
                <a:schemeClr val="bg1"/>
              </a:solidFill>
              <a:latin typeface="Arial Narrow" panose="020B0606020202030204" pitchFamily="34" charset="0"/>
              <a:cs typeface="Times New Roman" panose="02020603050405020304" pitchFamily="18" charset="0"/>
            </a:endParaRPr>
          </a:p>
          <a:p>
            <a:pPr lvl="1" indent="0" algn="l">
              <a:lnSpc>
                <a:spcPct val="90000"/>
              </a:lnSpc>
              <a:spcBef>
                <a:spcPts val="600"/>
              </a:spcBef>
              <a:spcAft>
                <a:spcPts val="200"/>
              </a:spcAft>
              <a:buClr>
                <a:srgbClr val="FF0000"/>
              </a:buClr>
              <a:buFont typeface="Wingdings" panose="05000000000000000000" charset="0"/>
              <a:buNone/>
            </a:pPr>
            <a:r>
              <a:rPr lang="en-US" altLang="en-US" sz="2400" b="1" dirty="0">
                <a:solidFill>
                  <a:schemeClr val="bg1"/>
                </a:solidFill>
                <a:latin typeface="Arial Narrow" panose="020B0606020202030204" pitchFamily="34" charset="0"/>
                <a:cs typeface="Times New Roman" panose="02020603050405020304" pitchFamily="18" charset="0"/>
              </a:rPr>
              <a:t>▪ sometimes called the Geosphere itself</a:t>
            </a:r>
            <a:endParaRPr lang="en-US" altLang="en-US" sz="2400" b="1" dirty="0">
              <a:solidFill>
                <a:schemeClr val="bg1"/>
              </a:solidFill>
              <a:latin typeface="Arial Narrow" panose="020B0606020202030204" pitchFamily="34" charset="0"/>
              <a:cs typeface="Times New Roman" panose="02020603050405020304" pitchFamily="18" charset="0"/>
            </a:endParaRPr>
          </a:p>
          <a:p>
            <a:pPr lvl="1" indent="0" algn="l">
              <a:lnSpc>
                <a:spcPct val="90000"/>
              </a:lnSpc>
              <a:spcBef>
                <a:spcPts val="600"/>
              </a:spcBef>
              <a:spcAft>
                <a:spcPts val="200"/>
              </a:spcAft>
              <a:buClr>
                <a:srgbClr val="FF0000"/>
              </a:buClr>
              <a:buFont typeface="Wingdings" panose="05000000000000000000" charset="0"/>
              <a:buNone/>
            </a:pPr>
            <a:r>
              <a:rPr lang="en-US" altLang="en-US" sz="2400" b="1" dirty="0">
                <a:solidFill>
                  <a:srgbClr val="FF00FF"/>
                </a:solidFill>
                <a:latin typeface="Arial Narrow" panose="020B0606020202030204" pitchFamily="34" charset="0"/>
                <a:cs typeface="Times New Roman" panose="02020603050405020304" pitchFamily="18" charset="0"/>
              </a:rPr>
              <a:t>b) ASTHENOSPHERE</a:t>
            </a:r>
            <a:endParaRPr lang="en-US" altLang="en-US" sz="2400" b="1" dirty="0">
              <a:solidFill>
                <a:srgbClr val="FF00FF"/>
              </a:solidFill>
              <a:latin typeface="Arial Narrow" panose="020B0606020202030204" pitchFamily="34" charset="0"/>
              <a:cs typeface="Times New Roman" panose="02020603050405020304" pitchFamily="18" charset="0"/>
            </a:endParaRPr>
          </a:p>
          <a:p>
            <a:pPr lvl="1" indent="0" algn="l">
              <a:lnSpc>
                <a:spcPct val="90000"/>
              </a:lnSpc>
              <a:spcBef>
                <a:spcPts val="600"/>
              </a:spcBef>
              <a:spcAft>
                <a:spcPts val="200"/>
              </a:spcAft>
              <a:buClr>
                <a:srgbClr val="FF0000"/>
              </a:buClr>
              <a:buFont typeface="Wingdings" panose="05000000000000000000" charset="0"/>
              <a:buNone/>
            </a:pPr>
            <a:r>
              <a:rPr lang="en-US" altLang="en-US" sz="2400" b="1" dirty="0">
                <a:solidFill>
                  <a:schemeClr val="bg1"/>
                </a:solidFill>
                <a:latin typeface="Arial Narrow" panose="020B0606020202030204" pitchFamily="34" charset="0"/>
                <a:cs typeface="Times New Roman" panose="02020603050405020304" pitchFamily="18" charset="0"/>
              </a:rPr>
              <a:t>▪ the soft upper layer of the earth's mantle, below the lithosphere, </a:t>
            </a:r>
            <a:endParaRPr lang="en-US" altLang="en-US" sz="2400" b="1" dirty="0">
              <a:solidFill>
                <a:schemeClr val="bg1"/>
              </a:solidFill>
              <a:latin typeface="Arial Narrow" panose="020B0606020202030204" pitchFamily="34" charset="0"/>
              <a:cs typeface="Times New Roman" panose="02020603050405020304" pitchFamily="18" charset="0"/>
            </a:endParaRPr>
          </a:p>
          <a:p>
            <a:pPr lvl="1" indent="0" algn="l">
              <a:lnSpc>
                <a:spcPct val="90000"/>
              </a:lnSpc>
              <a:spcBef>
                <a:spcPts val="600"/>
              </a:spcBef>
              <a:spcAft>
                <a:spcPts val="200"/>
              </a:spcAft>
              <a:buClr>
                <a:srgbClr val="FF0000"/>
              </a:buClr>
              <a:buFont typeface="Wingdings" panose="05000000000000000000" charset="0"/>
              <a:buNone/>
            </a:pPr>
            <a:r>
              <a:rPr lang="en-US" altLang="en-US" sz="2400" b="1" dirty="0">
                <a:solidFill>
                  <a:schemeClr val="bg1"/>
                </a:solidFill>
                <a:latin typeface="Arial Narrow" panose="020B0606020202030204" pitchFamily="34" charset="0"/>
                <a:cs typeface="Times New Roman" panose="02020603050405020304" pitchFamily="18" charset="0"/>
              </a:rPr>
              <a:t>▪ relatively low resistance to plastic flow and convection is thought to occur.</a:t>
            </a:r>
            <a:endParaRPr lang="en-US" altLang="en-US" sz="2400" b="1" dirty="0">
              <a:solidFill>
                <a:schemeClr val="bg1"/>
              </a:solidFill>
              <a:latin typeface="Arial Narrow" panose="020B0606020202030204" pitchFamily="34" charset="0"/>
              <a:cs typeface="Times New Roman" panose="02020603050405020304" pitchFamily="18" charset="0"/>
            </a:endParaRPr>
          </a:p>
          <a:p>
            <a:pPr lvl="1" indent="0" algn="l">
              <a:lnSpc>
                <a:spcPct val="90000"/>
              </a:lnSpc>
              <a:spcBef>
                <a:spcPts val="600"/>
              </a:spcBef>
              <a:spcAft>
                <a:spcPts val="200"/>
              </a:spcAft>
              <a:buClr>
                <a:srgbClr val="FF0000"/>
              </a:buClr>
              <a:buFont typeface="Wingdings" panose="05000000000000000000" charset="0"/>
              <a:buNone/>
            </a:pPr>
            <a:r>
              <a:rPr lang="en-US" altLang="en-US" sz="2400" b="1" dirty="0">
                <a:solidFill>
                  <a:srgbClr val="FF00FF"/>
                </a:solidFill>
                <a:latin typeface="Arial Narrow" panose="020B0606020202030204" pitchFamily="34" charset="0"/>
                <a:cs typeface="Times New Roman" panose="02020603050405020304" pitchFamily="18" charset="0"/>
              </a:rPr>
              <a:t>c) MESOSPHERE:</a:t>
            </a:r>
            <a:endParaRPr lang="en-US" altLang="en-US" sz="2400" b="1" dirty="0">
              <a:solidFill>
                <a:srgbClr val="FF00FF"/>
              </a:solidFill>
              <a:latin typeface="Arial Narrow" panose="020B0606020202030204" pitchFamily="34" charset="0"/>
              <a:cs typeface="Times New Roman" panose="02020603050405020304" pitchFamily="18" charset="0"/>
            </a:endParaRPr>
          </a:p>
          <a:p>
            <a:pPr lvl="1" indent="0" algn="l">
              <a:lnSpc>
                <a:spcPct val="90000"/>
              </a:lnSpc>
              <a:spcBef>
                <a:spcPts val="600"/>
              </a:spcBef>
              <a:spcAft>
                <a:spcPts val="200"/>
              </a:spcAft>
              <a:buClr>
                <a:srgbClr val="FF0000"/>
              </a:buClr>
              <a:buFont typeface="Wingdings" panose="05000000000000000000" charset="0"/>
              <a:buNone/>
            </a:pPr>
            <a:r>
              <a:rPr lang="en-US" altLang="en-US" sz="2400" b="1" dirty="0">
                <a:solidFill>
                  <a:schemeClr val="bg1"/>
                </a:solidFill>
                <a:latin typeface="Arial Narrow" panose="020B0606020202030204" pitchFamily="34" charset="0"/>
                <a:cs typeface="Times New Roman" panose="02020603050405020304" pitchFamily="18" charset="0"/>
              </a:rPr>
              <a:t>▪ layer below the asthenosphere but above the outer core; essentially the lower </a:t>
            </a:r>
            <a:endParaRPr lang="en-US" altLang="en-US" sz="2400" b="1" dirty="0">
              <a:solidFill>
                <a:schemeClr val="bg1"/>
              </a:solidFill>
              <a:latin typeface="Arial Narrow" panose="020B0606020202030204" pitchFamily="34" charset="0"/>
              <a:cs typeface="Times New Roman" panose="02020603050405020304" pitchFamily="18" charset="0"/>
            </a:endParaRPr>
          </a:p>
          <a:p>
            <a:pPr lvl="1" indent="0" algn="l">
              <a:lnSpc>
                <a:spcPct val="90000"/>
              </a:lnSpc>
              <a:spcBef>
                <a:spcPts val="600"/>
              </a:spcBef>
              <a:spcAft>
                <a:spcPts val="200"/>
              </a:spcAft>
              <a:buClr>
                <a:srgbClr val="FF0000"/>
              </a:buClr>
              <a:buFont typeface="Wingdings" panose="05000000000000000000" charset="0"/>
              <a:buNone/>
            </a:pPr>
            <a:r>
              <a:rPr lang="en-US" altLang="en-US" sz="2400" b="1" dirty="0">
                <a:solidFill>
                  <a:schemeClr val="bg1"/>
                </a:solidFill>
                <a:latin typeface="Arial Narrow" panose="020B0606020202030204" pitchFamily="34" charset="0"/>
                <a:cs typeface="Times New Roman" panose="02020603050405020304" pitchFamily="18" charset="0"/>
              </a:rPr>
              <a:t>mantle. </a:t>
            </a:r>
            <a:endParaRPr lang="en-US" altLang="en-US" sz="2400" b="1" dirty="0">
              <a:solidFill>
                <a:schemeClr val="bg1"/>
              </a:solidFill>
              <a:latin typeface="Arial Narrow" panose="020B0606020202030204" pitchFamily="34" charset="0"/>
              <a:cs typeface="Times New Roman" panose="02020603050405020304" pitchFamily="18" charset="0"/>
            </a:endParaRPr>
          </a:p>
          <a:p>
            <a:pPr lvl="1" indent="0" algn="l">
              <a:lnSpc>
                <a:spcPct val="90000"/>
              </a:lnSpc>
              <a:spcBef>
                <a:spcPts val="600"/>
              </a:spcBef>
              <a:spcAft>
                <a:spcPts val="200"/>
              </a:spcAft>
              <a:buClr>
                <a:srgbClr val="FF0000"/>
              </a:buClr>
              <a:buFont typeface="Wingdings" panose="05000000000000000000" charset="0"/>
              <a:buNone/>
            </a:pPr>
            <a:endParaRPr lang="en-US" altLang="en-US" sz="2400" b="1" dirty="0">
              <a:solidFill>
                <a:schemeClr val="bg1"/>
              </a:solidFill>
              <a:latin typeface="Arial Narrow" panose="020B0606020202030204" pitchFamily="34" charset="0"/>
              <a:cs typeface="Times New Roman" panose="02020603050405020304" pitchFamily="18"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495E168-DA5E-4888-8D8A-92B118324C14}" type="slidenum">
              <a:rPr lang="ru-RU" smtClean="0"/>
            </a:fld>
            <a:endParaRPr lang="ru-RU" dirty="0"/>
          </a:p>
        </p:txBody>
      </p:sp>
      <p:sp>
        <p:nvSpPr>
          <p:cNvPr id="7" name="Rectangle 6"/>
          <p:cNvSpPr/>
          <p:nvPr/>
        </p:nvSpPr>
        <p:spPr>
          <a:xfrm>
            <a:off x="0" y="635"/>
            <a:ext cx="12192000" cy="6857365"/>
          </a:xfrm>
          <a:prstGeom prst="rect">
            <a:avLst/>
          </a:prstGeom>
          <a:solidFill>
            <a:srgbClr val="001A00"/>
          </a:solidFill>
          <a:ln w="57150">
            <a:solidFill>
              <a:srgbClr val="FF00FF"/>
            </a:solidFill>
          </a:ln>
        </p:spPr>
        <p:txBody>
          <a:bodyPr wrap="square">
            <a:noAutofit/>
          </a:bodyPr>
          <a:lstStyle/>
          <a:p>
            <a:pPr lvl="1" indent="0" algn="l">
              <a:lnSpc>
                <a:spcPct val="90000"/>
              </a:lnSpc>
              <a:spcBef>
                <a:spcPts val="600"/>
              </a:spcBef>
              <a:spcAft>
                <a:spcPts val="200"/>
              </a:spcAft>
              <a:buClr>
                <a:srgbClr val="FF0000"/>
              </a:buClr>
              <a:buFont typeface="Wingdings" panose="05000000000000000000" charset="0"/>
              <a:buNone/>
            </a:pPr>
            <a:endParaRPr lang="en-US" altLang="en-US" sz="3200" b="1" dirty="0">
              <a:solidFill>
                <a:schemeClr val="bg1"/>
              </a:solidFill>
              <a:latin typeface="Arial Narrow" panose="020B0606020202030204" pitchFamily="34" charset="0"/>
              <a:cs typeface="Times New Roman" panose="02020603050405020304" pitchFamily="18" charset="0"/>
            </a:endParaRPr>
          </a:p>
          <a:p>
            <a:pPr lvl="1" indent="0" algn="l">
              <a:lnSpc>
                <a:spcPct val="90000"/>
              </a:lnSpc>
              <a:spcBef>
                <a:spcPts val="600"/>
              </a:spcBef>
              <a:spcAft>
                <a:spcPts val="200"/>
              </a:spcAft>
              <a:buClr>
                <a:srgbClr val="FF0000"/>
              </a:buClr>
              <a:buFont typeface="Wingdings" panose="05000000000000000000" charset="0"/>
              <a:buNone/>
            </a:pPr>
            <a:r>
              <a:rPr lang="en-US" altLang="en-US" sz="2400" b="1" dirty="0">
                <a:solidFill>
                  <a:schemeClr val="bg1"/>
                </a:solidFill>
                <a:latin typeface="Arial Narrow" panose="020B0606020202030204" pitchFamily="34" charset="0"/>
                <a:cs typeface="Times New Roman" panose="02020603050405020304" pitchFamily="18" charset="0"/>
              </a:rPr>
              <a:t>▪ Despite high temperatures, the intense pressure in this region restricts the </a:t>
            </a:r>
            <a:endParaRPr lang="en-US" altLang="en-US" sz="2400" b="1" dirty="0">
              <a:solidFill>
                <a:schemeClr val="bg1"/>
              </a:solidFill>
              <a:latin typeface="Arial Narrow" panose="020B0606020202030204" pitchFamily="34" charset="0"/>
              <a:cs typeface="Times New Roman" panose="02020603050405020304" pitchFamily="18" charset="0"/>
            </a:endParaRPr>
          </a:p>
          <a:p>
            <a:pPr lvl="1" indent="0" algn="l">
              <a:lnSpc>
                <a:spcPct val="90000"/>
              </a:lnSpc>
              <a:spcBef>
                <a:spcPts val="600"/>
              </a:spcBef>
              <a:spcAft>
                <a:spcPts val="200"/>
              </a:spcAft>
              <a:buClr>
                <a:srgbClr val="FF0000"/>
              </a:buClr>
              <a:buFont typeface="Wingdings" panose="05000000000000000000" charset="0"/>
              <a:buNone/>
            </a:pPr>
            <a:r>
              <a:rPr lang="en-US" altLang="en-US" sz="2400" b="1" dirty="0">
                <a:solidFill>
                  <a:schemeClr val="bg1"/>
                </a:solidFill>
                <a:latin typeface="Arial Narrow" panose="020B0606020202030204" pitchFamily="34" charset="0"/>
                <a:cs typeface="Times New Roman" panose="02020603050405020304" pitchFamily="18" charset="0"/>
              </a:rPr>
              <a:t>movements of the molecules of the silicate material despite being under high </a:t>
            </a:r>
            <a:endParaRPr lang="en-US" altLang="en-US" sz="2400" b="1" dirty="0">
              <a:solidFill>
                <a:schemeClr val="bg1"/>
              </a:solidFill>
              <a:latin typeface="Arial Narrow" panose="020B0606020202030204" pitchFamily="34" charset="0"/>
              <a:cs typeface="Times New Roman" panose="02020603050405020304" pitchFamily="18" charset="0"/>
            </a:endParaRPr>
          </a:p>
          <a:p>
            <a:pPr lvl="1" indent="0" algn="l">
              <a:lnSpc>
                <a:spcPct val="90000"/>
              </a:lnSpc>
              <a:spcBef>
                <a:spcPts val="600"/>
              </a:spcBef>
              <a:spcAft>
                <a:spcPts val="200"/>
              </a:spcAft>
              <a:buClr>
                <a:srgbClr val="FF0000"/>
              </a:buClr>
              <a:buFont typeface="Wingdings" panose="05000000000000000000" charset="0"/>
              <a:buNone/>
            </a:pPr>
            <a:r>
              <a:rPr lang="en-US" altLang="en-US" sz="2400" b="1" dirty="0">
                <a:solidFill>
                  <a:schemeClr val="bg1"/>
                </a:solidFill>
                <a:latin typeface="Arial Narrow" panose="020B0606020202030204" pitchFamily="34" charset="0"/>
                <a:cs typeface="Times New Roman" panose="02020603050405020304" pitchFamily="18" charset="0"/>
              </a:rPr>
              <a:t>temperature, thus making it extremely rigid.</a:t>
            </a:r>
            <a:endParaRPr lang="en-US" altLang="en-US" sz="2400" b="1" dirty="0">
              <a:solidFill>
                <a:schemeClr val="bg1"/>
              </a:solidFill>
              <a:latin typeface="Arial Narrow" panose="020B0606020202030204" pitchFamily="34" charset="0"/>
              <a:cs typeface="Times New Roman" panose="02020603050405020304" pitchFamily="18" charset="0"/>
            </a:endParaRPr>
          </a:p>
          <a:p>
            <a:pPr lvl="1" indent="0" algn="l">
              <a:lnSpc>
                <a:spcPct val="100000"/>
              </a:lnSpc>
              <a:spcBef>
                <a:spcPts val="600"/>
              </a:spcBef>
              <a:spcAft>
                <a:spcPts val="200"/>
              </a:spcAft>
              <a:buClr>
                <a:srgbClr val="FF0000"/>
              </a:buClr>
              <a:buFont typeface="Wingdings" panose="05000000000000000000" charset="0"/>
              <a:buNone/>
            </a:pPr>
            <a:r>
              <a:rPr lang="en-US" altLang="en-US" sz="2400" b="1" dirty="0">
                <a:solidFill>
                  <a:srgbClr val="FF00FF"/>
                </a:solidFill>
                <a:latin typeface="Arial Narrow" panose="020B0606020202030204" pitchFamily="34" charset="0"/>
                <a:cs typeface="Times New Roman" panose="02020603050405020304" pitchFamily="18" charset="0"/>
              </a:rPr>
              <a:t>d) OUTER CORE</a:t>
            </a:r>
            <a:endParaRPr lang="en-US" altLang="en-US" sz="2400" b="1" dirty="0">
              <a:solidFill>
                <a:srgbClr val="FF00FF"/>
              </a:solidFill>
              <a:latin typeface="Arial Narrow" panose="020B0606020202030204" pitchFamily="34" charset="0"/>
              <a:cs typeface="Times New Roman" panose="02020603050405020304" pitchFamily="18" charset="0"/>
            </a:endParaRPr>
          </a:p>
          <a:p>
            <a:pPr lvl="1" indent="0" algn="l">
              <a:lnSpc>
                <a:spcPct val="90000"/>
              </a:lnSpc>
              <a:spcBef>
                <a:spcPts val="600"/>
              </a:spcBef>
              <a:spcAft>
                <a:spcPts val="200"/>
              </a:spcAft>
              <a:buClr>
                <a:srgbClr val="FF0000"/>
              </a:buClr>
              <a:buFont typeface="Wingdings" panose="05000000000000000000" charset="0"/>
              <a:buNone/>
            </a:pPr>
            <a:r>
              <a:rPr lang="en-US" altLang="en-US" sz="2400" b="1" dirty="0">
                <a:solidFill>
                  <a:schemeClr val="bg1"/>
                </a:solidFill>
                <a:latin typeface="Arial Narrow" panose="020B0606020202030204" pitchFamily="34" charset="0"/>
                <a:cs typeface="Times New Roman" panose="02020603050405020304" pitchFamily="18" charset="0"/>
              </a:rPr>
              <a:t>▪ extends from the bottom of the mesosphere or the lower mantle and surrounds the </a:t>
            </a:r>
            <a:endParaRPr lang="en-US" altLang="en-US" sz="2400" b="1" dirty="0">
              <a:solidFill>
                <a:schemeClr val="bg1"/>
              </a:solidFill>
              <a:latin typeface="Arial Narrow" panose="020B0606020202030204" pitchFamily="34" charset="0"/>
              <a:cs typeface="Times New Roman" panose="02020603050405020304" pitchFamily="18" charset="0"/>
            </a:endParaRPr>
          </a:p>
          <a:p>
            <a:pPr lvl="1" indent="0" algn="l">
              <a:lnSpc>
                <a:spcPct val="90000"/>
              </a:lnSpc>
              <a:spcBef>
                <a:spcPts val="600"/>
              </a:spcBef>
              <a:spcAft>
                <a:spcPts val="200"/>
              </a:spcAft>
              <a:buClr>
                <a:srgbClr val="FF0000"/>
              </a:buClr>
              <a:buFont typeface="Wingdings" panose="05000000000000000000" charset="0"/>
              <a:buNone/>
            </a:pPr>
            <a:r>
              <a:rPr lang="en-US" altLang="en-US" sz="2400" b="1" dirty="0">
                <a:solidFill>
                  <a:schemeClr val="bg1"/>
                </a:solidFill>
                <a:latin typeface="Arial Narrow" panose="020B0606020202030204" pitchFamily="34" charset="0"/>
                <a:cs typeface="Times New Roman" panose="02020603050405020304" pitchFamily="18" charset="0"/>
              </a:rPr>
              <a:t>inner core</a:t>
            </a:r>
            <a:endParaRPr lang="en-US" altLang="en-US" sz="2400" b="1" dirty="0">
              <a:solidFill>
                <a:schemeClr val="bg1"/>
              </a:solidFill>
              <a:latin typeface="Arial Narrow" panose="020B0606020202030204" pitchFamily="34" charset="0"/>
              <a:cs typeface="Times New Roman" panose="02020603050405020304" pitchFamily="18" charset="0"/>
            </a:endParaRPr>
          </a:p>
          <a:p>
            <a:pPr lvl="1" indent="0" algn="l">
              <a:lnSpc>
                <a:spcPct val="90000"/>
              </a:lnSpc>
              <a:spcBef>
                <a:spcPts val="600"/>
              </a:spcBef>
              <a:spcAft>
                <a:spcPts val="200"/>
              </a:spcAft>
              <a:buClr>
                <a:srgbClr val="FF0000"/>
              </a:buClr>
              <a:buFont typeface="Wingdings" panose="05000000000000000000" charset="0"/>
              <a:buNone/>
            </a:pPr>
            <a:r>
              <a:rPr lang="en-US" altLang="en-US" sz="2400" b="1" dirty="0">
                <a:solidFill>
                  <a:schemeClr val="bg1"/>
                </a:solidFill>
                <a:latin typeface="Arial Narrow" panose="020B0606020202030204" pitchFamily="34" charset="0"/>
                <a:cs typeface="Times New Roman" panose="02020603050405020304" pitchFamily="18" charset="0"/>
              </a:rPr>
              <a:t>▪ extreme temperature allows metals to remain in their liquid phases</a:t>
            </a:r>
            <a:endParaRPr lang="en-US" altLang="en-US" sz="2400" b="1" dirty="0">
              <a:solidFill>
                <a:schemeClr val="bg1"/>
              </a:solidFill>
              <a:latin typeface="Arial Narrow" panose="020B0606020202030204" pitchFamily="34" charset="0"/>
              <a:cs typeface="Times New Roman" panose="02020603050405020304" pitchFamily="18" charset="0"/>
            </a:endParaRPr>
          </a:p>
          <a:p>
            <a:pPr lvl="1" indent="0" algn="l">
              <a:lnSpc>
                <a:spcPct val="90000"/>
              </a:lnSpc>
              <a:spcBef>
                <a:spcPts val="600"/>
              </a:spcBef>
              <a:spcAft>
                <a:spcPts val="200"/>
              </a:spcAft>
              <a:buClr>
                <a:srgbClr val="FF0000"/>
              </a:buClr>
              <a:buFont typeface="Wingdings" panose="05000000000000000000" charset="0"/>
              <a:buNone/>
            </a:pPr>
            <a:r>
              <a:rPr lang="en-US" altLang="en-US" sz="2400" b="1" dirty="0">
                <a:solidFill>
                  <a:schemeClr val="bg1"/>
                </a:solidFill>
                <a:latin typeface="Arial Narrow" panose="020B0606020202030204" pitchFamily="34" charset="0"/>
                <a:cs typeface="Times New Roman" panose="02020603050405020304" pitchFamily="18" charset="0"/>
              </a:rPr>
              <a:t>▪ the only layer of the Earth that is a true liquid</a:t>
            </a:r>
            <a:endParaRPr lang="en-US" altLang="en-US" sz="2400" b="1" dirty="0">
              <a:solidFill>
                <a:schemeClr val="bg1"/>
              </a:solidFill>
              <a:latin typeface="Arial Narrow" panose="020B0606020202030204" pitchFamily="34" charset="0"/>
              <a:cs typeface="Times New Roman" panose="02020603050405020304" pitchFamily="18" charset="0"/>
            </a:endParaRPr>
          </a:p>
          <a:p>
            <a:pPr lvl="1" indent="0" algn="l">
              <a:lnSpc>
                <a:spcPct val="90000"/>
              </a:lnSpc>
              <a:spcBef>
                <a:spcPts val="600"/>
              </a:spcBef>
              <a:spcAft>
                <a:spcPts val="200"/>
              </a:spcAft>
              <a:buClr>
                <a:srgbClr val="FF0000"/>
              </a:buClr>
              <a:buFont typeface="Wingdings" panose="05000000000000000000" charset="0"/>
              <a:buNone/>
            </a:pPr>
            <a:r>
              <a:rPr lang="en-US" altLang="en-US" sz="2400" b="1" dirty="0">
                <a:solidFill>
                  <a:schemeClr val="bg1"/>
                </a:solidFill>
                <a:latin typeface="Arial Narrow" panose="020B0606020202030204" pitchFamily="34" charset="0"/>
                <a:cs typeface="Times New Roman" panose="02020603050405020304" pitchFamily="18" charset="0"/>
              </a:rPr>
              <a:t>▪ Strong magnetic field is caused by convection </a:t>
            </a:r>
            <a:endParaRPr lang="en-US" altLang="en-US" sz="2400" b="1" dirty="0">
              <a:solidFill>
                <a:schemeClr val="bg1"/>
              </a:solidFill>
              <a:latin typeface="Arial Narrow" panose="020B0606020202030204" pitchFamily="34" charset="0"/>
              <a:cs typeface="Times New Roman" panose="02020603050405020304" pitchFamily="18" charset="0"/>
            </a:endParaRPr>
          </a:p>
          <a:p>
            <a:pPr lvl="1" indent="0" algn="l">
              <a:lnSpc>
                <a:spcPct val="90000"/>
              </a:lnSpc>
              <a:spcBef>
                <a:spcPts val="600"/>
              </a:spcBef>
              <a:spcAft>
                <a:spcPts val="200"/>
              </a:spcAft>
              <a:buClr>
                <a:srgbClr val="FF0000"/>
              </a:buClr>
              <a:buFont typeface="Wingdings" panose="05000000000000000000" charset="0"/>
              <a:buNone/>
            </a:pPr>
            <a:r>
              <a:rPr lang="en-US" altLang="en-US" sz="2400" b="1" dirty="0">
                <a:solidFill>
                  <a:srgbClr val="FF00FF"/>
                </a:solidFill>
                <a:latin typeface="Arial Narrow" panose="020B0606020202030204" pitchFamily="34" charset="0"/>
                <a:cs typeface="Times New Roman" panose="02020603050405020304" pitchFamily="18" charset="0"/>
              </a:rPr>
              <a:t>e) INNER CORE </a:t>
            </a:r>
            <a:endParaRPr lang="en-US" altLang="en-US" sz="2400" b="1" dirty="0">
              <a:solidFill>
                <a:schemeClr val="bg1"/>
              </a:solidFill>
              <a:latin typeface="Arial Narrow" panose="020B0606020202030204" pitchFamily="34" charset="0"/>
              <a:cs typeface="Times New Roman" panose="02020603050405020304" pitchFamily="18" charset="0"/>
            </a:endParaRPr>
          </a:p>
          <a:p>
            <a:pPr lvl="1" indent="0" algn="l">
              <a:lnSpc>
                <a:spcPct val="90000"/>
              </a:lnSpc>
              <a:spcBef>
                <a:spcPts val="600"/>
              </a:spcBef>
              <a:spcAft>
                <a:spcPts val="200"/>
              </a:spcAft>
              <a:buClr>
                <a:srgbClr val="FF0000"/>
              </a:buClr>
              <a:buFont typeface="Wingdings" panose="05000000000000000000" charset="0"/>
              <a:buNone/>
            </a:pPr>
            <a:r>
              <a:rPr lang="en-US" altLang="en-US" sz="2400" b="1" dirty="0">
                <a:solidFill>
                  <a:schemeClr val="bg1"/>
                </a:solidFill>
                <a:latin typeface="Arial Narrow" panose="020B0606020202030204" pitchFamily="34" charset="0"/>
                <a:cs typeface="Times New Roman" panose="02020603050405020304" pitchFamily="18" charset="0"/>
              </a:rPr>
              <a:t>▪ solidity is due to the intense pressure from the upper layers</a:t>
            </a:r>
            <a:endParaRPr lang="en-US" altLang="en-US" sz="2400" b="1" dirty="0">
              <a:solidFill>
                <a:schemeClr val="bg1"/>
              </a:solidFill>
              <a:latin typeface="Arial Narrow" panose="020B0606020202030204" pitchFamily="34" charset="0"/>
              <a:cs typeface="Times New Roman" panose="02020603050405020304" pitchFamily="18" charset="0"/>
            </a:endParaRPr>
          </a:p>
          <a:p>
            <a:pPr lvl="1" indent="0" algn="l">
              <a:lnSpc>
                <a:spcPct val="90000"/>
              </a:lnSpc>
              <a:spcBef>
                <a:spcPts val="600"/>
              </a:spcBef>
              <a:spcAft>
                <a:spcPts val="200"/>
              </a:spcAft>
              <a:buClr>
                <a:srgbClr val="FF0000"/>
              </a:buClr>
              <a:buFont typeface="Wingdings" panose="05000000000000000000" charset="0"/>
              <a:buNone/>
            </a:pPr>
            <a:r>
              <a:rPr lang="en-US" altLang="en-US" sz="2400" b="1" dirty="0">
                <a:solidFill>
                  <a:schemeClr val="bg1"/>
                </a:solidFill>
                <a:latin typeface="Arial Narrow" panose="020B0606020202030204" pitchFamily="34" charset="0"/>
                <a:cs typeface="Times New Roman" panose="02020603050405020304" pitchFamily="18" charset="0"/>
              </a:rPr>
              <a:t>▪ Spins at different speed than the rest of the planet, which is thought to cause the </a:t>
            </a:r>
            <a:endParaRPr lang="en-US" altLang="en-US" sz="2400" b="1" dirty="0">
              <a:solidFill>
                <a:schemeClr val="bg1"/>
              </a:solidFill>
              <a:latin typeface="Arial Narrow" panose="020B0606020202030204" pitchFamily="34" charset="0"/>
              <a:cs typeface="Times New Roman" panose="02020603050405020304" pitchFamily="18" charset="0"/>
            </a:endParaRPr>
          </a:p>
          <a:p>
            <a:pPr lvl="1" indent="0" algn="l">
              <a:lnSpc>
                <a:spcPct val="90000"/>
              </a:lnSpc>
              <a:spcBef>
                <a:spcPts val="600"/>
              </a:spcBef>
              <a:spcAft>
                <a:spcPts val="200"/>
              </a:spcAft>
              <a:buClr>
                <a:srgbClr val="FF0000"/>
              </a:buClr>
              <a:buFont typeface="Wingdings" panose="05000000000000000000" charset="0"/>
              <a:buNone/>
            </a:pPr>
            <a:r>
              <a:rPr lang="en-US" altLang="en-US" sz="2400" b="1" dirty="0">
                <a:solidFill>
                  <a:schemeClr val="bg1"/>
                </a:solidFill>
                <a:latin typeface="Arial Narrow" panose="020B0606020202030204" pitchFamily="34" charset="0"/>
                <a:cs typeface="Times New Roman" panose="02020603050405020304" pitchFamily="18" charset="0"/>
              </a:rPr>
              <a:t>Earth’s magnetic field</a:t>
            </a:r>
            <a:endParaRPr lang="en-US" altLang="en-US" sz="2400" b="1" dirty="0">
              <a:solidFill>
                <a:schemeClr val="bg1"/>
              </a:solidFill>
              <a:latin typeface="Arial Narrow" panose="020B0606020202030204" pitchFamily="34" charset="0"/>
              <a:cs typeface="Times New Roman" panose="02020603050405020304" pitchFamily="18"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495E168-DA5E-4888-8D8A-92B118324C14}" type="slidenum">
              <a:rPr lang="ru-RU" smtClean="0"/>
            </a:fld>
            <a:endParaRPr lang="ru-RU" dirty="0"/>
          </a:p>
        </p:txBody>
      </p:sp>
      <p:sp>
        <p:nvSpPr>
          <p:cNvPr id="7" name="Rectangle 6"/>
          <p:cNvSpPr/>
          <p:nvPr/>
        </p:nvSpPr>
        <p:spPr>
          <a:xfrm>
            <a:off x="0" y="635"/>
            <a:ext cx="12192000" cy="6857365"/>
          </a:xfrm>
          <a:prstGeom prst="rect">
            <a:avLst/>
          </a:prstGeom>
          <a:solidFill>
            <a:srgbClr val="001A00"/>
          </a:solidFill>
          <a:ln w="57150">
            <a:solidFill>
              <a:srgbClr val="FF00FF"/>
            </a:solidFill>
          </a:ln>
        </p:spPr>
        <p:txBody>
          <a:bodyPr wrap="square">
            <a:noAutofit/>
          </a:bodyPr>
          <a:lstStyle/>
          <a:p>
            <a:pPr marL="0" lvl="1" algn="l">
              <a:lnSpc>
                <a:spcPct val="90000"/>
              </a:lnSpc>
              <a:spcBef>
                <a:spcPts val="600"/>
              </a:spcBef>
              <a:spcAft>
                <a:spcPts val="200"/>
              </a:spcAft>
              <a:buClr>
                <a:srgbClr val="00B0F0"/>
              </a:buClr>
            </a:pPr>
            <a:r>
              <a:rPr lang="en-US" altLang="en-US" sz="2800" b="1" dirty="0">
                <a:solidFill>
                  <a:srgbClr val="FFC000"/>
                </a:solidFill>
                <a:latin typeface="Arial Narrow" panose="020B0606020202030204" pitchFamily="34" charset="0"/>
                <a:cs typeface="Times New Roman" panose="02020603050405020304" pitchFamily="18" charset="0"/>
                <a:sym typeface="+mn-ea"/>
              </a:rPr>
              <a:t>    </a:t>
            </a:r>
            <a:endParaRPr lang="en-US" altLang="en-US" sz="3200" b="1" dirty="0">
              <a:solidFill>
                <a:schemeClr val="bg1"/>
              </a:solidFill>
              <a:latin typeface="Arial Narrow" panose="020B0606020202030204" pitchFamily="34" charset="0"/>
              <a:cs typeface="Times New Roman" panose="02020603050405020304" pitchFamily="18" charset="0"/>
            </a:endParaRPr>
          </a:p>
        </p:txBody>
      </p:sp>
      <p:pic>
        <p:nvPicPr>
          <p:cNvPr id="4" name="Picture 3"/>
          <p:cNvPicPr>
            <a:picLocks noChangeAspect="1"/>
          </p:cNvPicPr>
          <p:nvPr/>
        </p:nvPicPr>
        <p:blipFill>
          <a:blip r:embed="rId1"/>
          <a:stretch>
            <a:fillRect/>
          </a:stretch>
        </p:blipFill>
        <p:spPr>
          <a:xfrm>
            <a:off x="1597660" y="232410"/>
            <a:ext cx="8922385" cy="6330950"/>
          </a:xfrm>
          <a:prstGeom prst="rect">
            <a:avLst/>
          </a:prstGeom>
          <a:ln w="38100">
            <a:solidFill>
              <a:srgbClr val="FF0000"/>
            </a:solid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495E168-DA5E-4888-8D8A-92B118324C14}" type="slidenum">
              <a:rPr lang="ru-RU" smtClean="0"/>
            </a:fld>
            <a:endParaRPr lang="ru-RU" dirty="0"/>
          </a:p>
        </p:txBody>
      </p:sp>
      <p:sp>
        <p:nvSpPr>
          <p:cNvPr id="7" name="Rectangle 6"/>
          <p:cNvSpPr/>
          <p:nvPr/>
        </p:nvSpPr>
        <p:spPr>
          <a:xfrm>
            <a:off x="0" y="635"/>
            <a:ext cx="12192000" cy="6857365"/>
          </a:xfrm>
          <a:prstGeom prst="rect">
            <a:avLst/>
          </a:prstGeom>
          <a:solidFill>
            <a:srgbClr val="001A00"/>
          </a:solidFill>
          <a:ln w="57150">
            <a:solidFill>
              <a:srgbClr val="FF00FF"/>
            </a:solidFill>
          </a:ln>
        </p:spPr>
        <p:txBody>
          <a:bodyPr wrap="square">
            <a:noAutofit/>
          </a:bodyPr>
          <a:lstStyle/>
          <a:p>
            <a:pPr marL="0" lvl="1" algn="l">
              <a:lnSpc>
                <a:spcPct val="90000"/>
              </a:lnSpc>
              <a:spcBef>
                <a:spcPts val="600"/>
              </a:spcBef>
              <a:spcAft>
                <a:spcPts val="200"/>
              </a:spcAft>
              <a:buClr>
                <a:srgbClr val="00B0F0"/>
              </a:buClr>
            </a:pPr>
            <a:r>
              <a:rPr lang="en-US" altLang="en-US" sz="2800" b="1" dirty="0">
                <a:solidFill>
                  <a:srgbClr val="FFC000"/>
                </a:solidFill>
                <a:latin typeface="Arial Narrow" panose="020B0606020202030204" pitchFamily="34" charset="0"/>
                <a:cs typeface="Times New Roman" panose="02020603050405020304" pitchFamily="18" charset="0"/>
                <a:sym typeface="+mn-ea"/>
              </a:rPr>
              <a:t>    </a:t>
            </a:r>
            <a:endParaRPr lang="en-US" altLang="en-US" sz="3200" b="1" dirty="0">
              <a:solidFill>
                <a:schemeClr val="bg1"/>
              </a:solidFill>
              <a:latin typeface="Arial Narrow" panose="020B0606020202030204" pitchFamily="34" charset="0"/>
              <a:cs typeface="Times New Roman" panose="02020603050405020304" pitchFamily="18" charset="0"/>
            </a:endParaRPr>
          </a:p>
        </p:txBody>
      </p:sp>
      <p:pic>
        <p:nvPicPr>
          <p:cNvPr id="2" name="Layers of the Earth Quiz with Interesting Facts">
            <a:hlinkClick r:id="" action="ppaction://media"/>
          </p:cNvPr>
          <p:cNvPicPr/>
          <p:nvPr>
            <a:videoFile r:link="rId1"/>
            <p:extLst>
              <p:ext uri="{DAA4B4D4-6D71-4841-9C94-3DE7FCFB9230}">
                <p14:media xmlns:p14="http://schemas.microsoft.com/office/powerpoint/2010/main" r:embed="rId2"/>
              </p:ext>
            </p:extLst>
          </p:nvPr>
        </p:nvPicPr>
        <p:blipFill>
          <a:blip r:embed="rId3"/>
          <a:stretch>
            <a:fillRect/>
          </a:stretch>
        </p:blipFill>
        <p:spPr>
          <a:xfrm>
            <a:off x="0" y="0"/>
            <a:ext cx="12192000" cy="6858000"/>
          </a:xfrm>
          <a:prstGeom prst="rect">
            <a:avLst/>
          </a:prstGeom>
        </p:spPr>
      </p:pic>
    </p:spTree>
  </p:cSld>
  <p:clrMapOvr>
    <a:masterClrMapping/>
  </p:clrMapOvr>
  <p:timing>
    <p:tnLst>
      <p:par>
        <p:cTn id="1" dur="indefinite" restart="never" nodeType="tmRoot">
          <p:childTnLst>
            <p:video fullScrn="0">
              <p:cMediaNode>
                <p:cTn id="2" fill="hold" display="1">
                  <p:stCondLst>
                    <p:cond delay="indefinite"/>
                  </p:stCondLst>
                </p:cTn>
                <p:tgtEl>
                  <p:spTgt spid="2"/>
                </p:tgtEl>
              </p:cMediaNode>
            </p:video>
            <p:seq concurrent="1" nextAc="seek">
              <p:cTn id="3" restart="whenNotActive" fill="hold" evtFilter="cancelBubble" nodeType="interactiveSeq">
                <p:stCondLst>
                  <p:cond evt="onClick" delay="0">
                    <p:tgtEl>
                      <p:spTgt spid="2"/>
                    </p:tgtEl>
                  </p:cond>
                </p:stCondLst>
                <p:endSync evt="end" delay="0">
                  <p:rtn val="all"/>
                </p:endSync>
                <p:childTnLst>
                  <p:par>
                    <p:cTn id="4" fill="hold">
                      <p:stCondLst>
                        <p:cond delay="0"/>
                      </p:stCondLst>
                      <p:childTnLst>
                        <p:par>
                          <p:cTn id="5" fill="hold">
                            <p:stCondLst>
                              <p:cond delay="0"/>
                            </p:stCondLst>
                            <p:childTnLst>
                              <p:par>
                                <p:cTn id="6" presetID="2" presetClass="mediacall" presetSubtype="0" fill="hold" nodeType="clickEffect">
                                  <p:stCondLst>
                                    <p:cond delay="0"/>
                                  </p:stCondLst>
                                  <p:childTnLst>
                                    <p:cmd type="call" cmd="togglePause">
                                      <p:cBhvr additive="base">
                                        <p:cTn id="7"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DEEA25CC0A0AC24199CDC46C25B8B0BC" ma:contentTypeVersion="10" ma:contentTypeDescription="Create a new document." ma:contentTypeScope="" ma:versionID="e3b47856d4cf355c0dacb39e1084d14f">
  <xsd:schema xmlns:xsd="http://www.w3.org/2001/XMLSchema" xmlns:xs="http://www.w3.org/2001/XMLSchema" xmlns:p="http://schemas.microsoft.com/office/2006/metadata/properties" xmlns:ns1="http://schemas.microsoft.com/sharepoint/v3" xmlns:ns2="6dc4bcd6-49db-4c07-9060-8acfc67cef9f" xmlns:ns3="fb0879af-3eba-417a-a55a-ffe6dcd6ca77" targetNamespace="http://schemas.microsoft.com/office/2006/metadata/properties" ma:root="true" ma:fieldsID="a845a615265fdb1f7b12cc65ac20ecbd" ns1:_="" ns2:_="" ns3:_="">
    <xsd:import namespace="http://schemas.microsoft.com/sharepoint/v3"/>
    <xsd:import namespace="6dc4bcd6-49db-4c07-9060-8acfc67cef9f"/>
    <xsd:import namespace="fb0879af-3eba-417a-a55a-ffe6dcd6ca77"/>
    <xsd:element name="properties">
      <xsd:complexType>
        <xsd:sequence>
          <xsd:element name="documentManagement">
            <xsd:complexType>
              <xsd:all>
                <xsd:element ref="ns2:MediaServiceMetadata" minOccurs="0"/>
                <xsd:element ref="ns2:MediaServiceFastMetadata" minOccurs="0"/>
                <xsd:element ref="ns2:MediaServiceOCR" minOccurs="0"/>
                <xsd:element ref="ns3:SharedWithUsers" minOccurs="0"/>
                <xsd:element ref="ns3:SharedWithDetails" minOccurs="0"/>
                <xsd:element ref="ns3:LastSharedByUser" minOccurs="0"/>
                <xsd:element ref="ns3:LastSharedByTime" minOccurs="0"/>
                <xsd:element ref="ns1:_ip_UnifiedCompliancePolicyProperties" minOccurs="0"/>
                <xsd:element ref="ns1:_ip_UnifiedCompliancePolicyUIAction" minOccurs="0"/>
                <xsd:element ref="ns2:MediaServiceAuto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5" nillable="true" ma:displayName="Unified Compliance Policy Properties" ma:hidden="true" ma:internalName="_ip_UnifiedCompliancePolicyProperties">
      <xsd:simpleType>
        <xsd:restriction base="dms:Note"/>
      </xsd:simpleType>
    </xsd:element>
    <xsd:element name="_ip_UnifiedCompliancePolicyUIAction" ma:index="16"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dc4bcd6-49db-4c07-9060-8acfc67cef9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7" nillable="true" ma:displayName="MediaServiceAutoTags" ma:internalName="MediaServiceAutoTag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b0879af-3eba-417a-a55a-ffe6dcd6ca77"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LastSharedByUser" ma:index="13" nillable="true" ma:displayName="Last Shared By User" ma:hidden="true" ma:internalName="LastSharedByUser" ma:readOnly="true">
      <xsd:simpleType>
        <xsd:restriction base="dms:Note"/>
      </xsd:simpleType>
    </xsd:element>
    <xsd:element name="LastSharedByTime" ma:index="14" nillable="true" ma:displayName="Last Shared By Time" ma:hidden="true" ma:internalName="LastSharedByTime" ma:readOnly="true">
      <xsd:simpleType>
        <xsd:restriction base="dms:DateTim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47A0EF5-23A9-4627-BC46-745B7DD804D2}">
  <ds:schemaRefs/>
</ds:datastoreItem>
</file>

<file path=customXml/itemProps2.xml><?xml version="1.0" encoding="utf-8"?>
<ds:datastoreItem xmlns:ds="http://schemas.openxmlformats.org/officeDocument/2006/customXml" ds:itemID="{8C5154C8-4BB5-43F2-9F6C-5E79271A0D50}">
  <ds:schemaRefs/>
</ds:datastoreItem>
</file>

<file path=customXml/itemProps3.xml><?xml version="1.0" encoding="utf-8"?>
<ds:datastoreItem xmlns:ds="http://schemas.openxmlformats.org/officeDocument/2006/customXml" ds:itemID="{F2807890-83DC-4772-9CAD-F7CB30099A10}">
  <ds:schemaRefs/>
</ds:datastoreItem>
</file>

<file path=docProps/app.xml><?xml version="1.0" encoding="utf-8"?>
<Properties xmlns="http://schemas.openxmlformats.org/officeDocument/2006/extended-properties" xmlns:vt="http://schemas.openxmlformats.org/officeDocument/2006/docPropsVTypes">
  <TotalTime>0</TotalTime>
  <Words>11740</Words>
  <Application>WPS Presentation</Application>
  <PresentationFormat>Widescreen</PresentationFormat>
  <Paragraphs>260</Paragraphs>
  <Slides>27</Slides>
  <Notes>0</Notes>
  <HiddenSlides>0</HiddenSlides>
  <MMClips>7</MMClips>
  <ScaleCrop>false</ScaleCrop>
  <HeadingPairs>
    <vt:vector size="6" baseType="variant">
      <vt:variant>
        <vt:lpstr>已用的字体</vt:lpstr>
      </vt:variant>
      <vt:variant>
        <vt:i4>10</vt:i4>
      </vt:variant>
      <vt:variant>
        <vt:lpstr>主题</vt:lpstr>
      </vt:variant>
      <vt:variant>
        <vt:i4>2</vt:i4>
      </vt:variant>
      <vt:variant>
        <vt:lpstr>幻灯片标题</vt:lpstr>
      </vt:variant>
      <vt:variant>
        <vt:i4>27</vt:i4>
      </vt:variant>
    </vt:vector>
  </HeadingPairs>
  <TitlesOfParts>
    <vt:vector size="39" baseType="lpstr">
      <vt:lpstr>Arial</vt:lpstr>
      <vt:lpstr>SimSun</vt:lpstr>
      <vt:lpstr>Wingdings</vt:lpstr>
      <vt:lpstr>Arial Narrow</vt:lpstr>
      <vt:lpstr>Wingdings</vt:lpstr>
      <vt:lpstr>Times New Roman</vt:lpstr>
      <vt:lpstr>Calibri</vt:lpstr>
      <vt:lpstr>Microsoft YaHei</vt:lpstr>
      <vt:lpstr>Arial Unicode MS</vt:lpstr>
      <vt:lpstr>Calibri Light</vt:lpstr>
      <vt:lpstr>Office Theme</vt:lpstr>
      <vt:lpstr>1_Office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Efren</cp:lastModifiedBy>
  <cp:revision>4</cp:revision>
  <dcterms:created xsi:type="dcterms:W3CDTF">2018-11-21T08:44:00Z</dcterms:created>
  <dcterms:modified xsi:type="dcterms:W3CDTF">2025-08-12T18:04:03Z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0x010100DEEA25CC0A0AC24199CDC46C25B8B0BC</vt:lpwstr>
  </property>
  <property fmtid="{D5CDD505-2E9C-101B-9397-08002B2CF9AE}" pid="3" name="ICV">
    <vt:lpwstr>3F77B633ABC2475BB65FD797A832747A_12</vt:lpwstr>
  </property>
  <property fmtid="{D5CDD505-2E9C-101B-9397-08002B2CF9AE}" pid="4" name="KSOProductBuildVer">
    <vt:lpwstr>1033-12.2.0.21931</vt:lpwstr>
  </property>
</Properties>
</file>