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2" r:id="rId28"/>
    <p:sldId id="284" r:id="rId29"/>
    <p:sldId id="26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4660"/>
  </p:normalViewPr>
  <p:slideViewPr>
    <p:cSldViewPr snapToGrid="0">
      <p:cViewPr varScale="1">
        <p:scale>
          <a:sx n="81" d="100"/>
          <a:sy n="81" d="100"/>
        </p:scale>
        <p:origin x="7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AC461-FAD1-4303-A36E-5BDDE3EDE998}" type="doc">
      <dgm:prSet loTypeId="urn:microsoft.com/office/officeart/2005/8/layout/default" loCatId="list" qsTypeId="urn:microsoft.com/office/officeart/2005/8/quickstyle/simple4" qsCatId="simple" csTypeId="urn:microsoft.com/office/officeart/2005/8/colors/accent0_1" csCatId="mainScheme" phldr="1"/>
      <dgm:spPr/>
      <dgm:t>
        <a:bodyPr/>
        <a:lstStyle/>
        <a:p>
          <a:endParaRPr lang="en-US"/>
        </a:p>
      </dgm:t>
    </dgm:pt>
    <dgm:pt modelId="{7D9E83D2-742A-4942-A9B8-CC68786E4343}">
      <dgm:prSet phldrT="[Text]" custT="1"/>
      <dgm:spPr/>
      <dgm:t>
        <a:bodyPr/>
        <a:lstStyle/>
        <a:p>
          <a:r>
            <a:rPr lang="en-US" sz="2000" b="1" dirty="0"/>
            <a:t>Nature of Learning Process</a:t>
          </a:r>
        </a:p>
        <a:p>
          <a:r>
            <a:rPr lang="en-US" sz="1400" b="0" dirty="0"/>
            <a:t>Finding purpose in learning is necessary. </a:t>
          </a:r>
        </a:p>
      </dgm:t>
    </dgm:pt>
    <dgm:pt modelId="{CC5E201A-907A-4B53-874C-5EE784BDFEC1}" type="parTrans" cxnId="{C9355D5A-46CF-4257-A787-AA86228ADB2B}">
      <dgm:prSet/>
      <dgm:spPr/>
      <dgm:t>
        <a:bodyPr/>
        <a:lstStyle/>
        <a:p>
          <a:endParaRPr lang="en-US"/>
        </a:p>
      </dgm:t>
    </dgm:pt>
    <dgm:pt modelId="{3D23FD53-48EC-4612-B704-39B94179534F}" type="sibTrans" cxnId="{C9355D5A-46CF-4257-A787-AA86228ADB2B}">
      <dgm:prSet/>
      <dgm:spPr/>
      <dgm:t>
        <a:bodyPr/>
        <a:lstStyle/>
        <a:p>
          <a:endParaRPr lang="en-US"/>
        </a:p>
      </dgm:t>
    </dgm:pt>
    <dgm:pt modelId="{CDD0DAEF-D9D4-4765-9558-74C0E3C2603B}">
      <dgm:prSet phldrT="[Text]" custT="1"/>
      <dgm:spPr/>
      <dgm:t>
        <a:bodyPr/>
        <a:lstStyle/>
        <a:p>
          <a:r>
            <a:rPr lang="en-US" sz="2000" b="1" dirty="0"/>
            <a:t>Goals of the Learning Process</a:t>
          </a:r>
        </a:p>
        <a:p>
          <a:r>
            <a:rPr lang="en-US" sz="1400" b="0" dirty="0"/>
            <a:t>The learner must find meaning coherence and representation of knowledge. </a:t>
          </a:r>
        </a:p>
      </dgm:t>
    </dgm:pt>
    <dgm:pt modelId="{A61676A5-1D4D-4CF8-8FC8-2C418D0D9D68}" type="parTrans" cxnId="{0863F3E5-2216-41B9-A5BB-2EB0F8BBC27E}">
      <dgm:prSet/>
      <dgm:spPr/>
      <dgm:t>
        <a:bodyPr/>
        <a:lstStyle/>
        <a:p>
          <a:endParaRPr lang="en-US"/>
        </a:p>
      </dgm:t>
    </dgm:pt>
    <dgm:pt modelId="{1CF0F2A4-D6EC-40F3-92B2-4BD63EA45729}" type="sibTrans" cxnId="{0863F3E5-2216-41B9-A5BB-2EB0F8BBC27E}">
      <dgm:prSet/>
      <dgm:spPr/>
      <dgm:t>
        <a:bodyPr/>
        <a:lstStyle/>
        <a:p>
          <a:endParaRPr lang="en-US"/>
        </a:p>
      </dgm:t>
    </dgm:pt>
    <dgm:pt modelId="{2A0EE11C-57F0-45C5-8D38-E9E0951AD4CC}">
      <dgm:prSet phldrT="[Text]" custT="1"/>
      <dgm:spPr/>
      <dgm:t>
        <a:bodyPr/>
        <a:lstStyle/>
        <a:p>
          <a:r>
            <a:rPr lang="en-US" sz="2000" b="1" dirty="0"/>
            <a:t>Construction of Knowledge</a:t>
          </a:r>
          <a:endParaRPr lang="en-US" sz="2000" b="0" dirty="0"/>
        </a:p>
        <a:p>
          <a:r>
            <a:rPr lang="en-US" sz="1400" b="0" dirty="0"/>
            <a:t>Can link new information form previous one. </a:t>
          </a:r>
          <a:endParaRPr lang="en-US" sz="1400" b="1" dirty="0"/>
        </a:p>
      </dgm:t>
    </dgm:pt>
    <dgm:pt modelId="{D2DC1E98-FE19-4129-A3B2-D2F8C2983684}" type="parTrans" cxnId="{3C24E814-1E92-4C51-9139-72CB7C68663B}">
      <dgm:prSet/>
      <dgm:spPr/>
      <dgm:t>
        <a:bodyPr/>
        <a:lstStyle/>
        <a:p>
          <a:endParaRPr lang="en-US"/>
        </a:p>
      </dgm:t>
    </dgm:pt>
    <dgm:pt modelId="{99262D07-6C4D-43AE-86E7-BCE2F3C25AFA}" type="sibTrans" cxnId="{3C24E814-1E92-4C51-9139-72CB7C68663B}">
      <dgm:prSet/>
      <dgm:spPr/>
      <dgm:t>
        <a:bodyPr/>
        <a:lstStyle/>
        <a:p>
          <a:endParaRPr lang="en-US"/>
        </a:p>
      </dgm:t>
    </dgm:pt>
    <dgm:pt modelId="{1BDA084F-5716-4D9A-AE8B-EF89621FD771}">
      <dgm:prSet phldrT="[Text]" custT="1"/>
      <dgm:spPr/>
      <dgm:t>
        <a:bodyPr/>
        <a:lstStyle/>
        <a:p>
          <a:r>
            <a:rPr lang="en-US" sz="2000" b="1" dirty="0"/>
            <a:t>Strategic Thinking </a:t>
          </a:r>
        </a:p>
        <a:p>
          <a:r>
            <a:rPr lang="en-US" sz="1400" b="0" dirty="0"/>
            <a:t>Ability to create and use stock of thinking and reasoning strategies to achieve complex goals. </a:t>
          </a:r>
        </a:p>
      </dgm:t>
    </dgm:pt>
    <dgm:pt modelId="{E9A67DDA-BF13-4E11-9BAF-58FBF53DE079}" type="parTrans" cxnId="{D621715E-9A89-4BDB-ABDF-4024FC342950}">
      <dgm:prSet/>
      <dgm:spPr/>
      <dgm:t>
        <a:bodyPr/>
        <a:lstStyle/>
        <a:p>
          <a:endParaRPr lang="en-US"/>
        </a:p>
      </dgm:t>
    </dgm:pt>
    <dgm:pt modelId="{9CA6EB97-8824-45E1-B86C-A1111F4D04E8}" type="sibTrans" cxnId="{D621715E-9A89-4BDB-ABDF-4024FC342950}">
      <dgm:prSet/>
      <dgm:spPr/>
      <dgm:t>
        <a:bodyPr/>
        <a:lstStyle/>
        <a:p>
          <a:endParaRPr lang="en-US"/>
        </a:p>
      </dgm:t>
    </dgm:pt>
    <dgm:pt modelId="{97D39A1C-9328-4B7B-B484-67BEBF56F1F3}">
      <dgm:prSet phldrT="[Text]" custT="1"/>
      <dgm:spPr/>
      <dgm:t>
        <a:bodyPr/>
        <a:lstStyle/>
        <a:p>
          <a:r>
            <a:rPr lang="en-US" sz="2000" b="1" dirty="0"/>
            <a:t>Thinking about thinking</a:t>
          </a:r>
        </a:p>
        <a:p>
          <a:r>
            <a:rPr lang="en-US" sz="1400" b="0" dirty="0"/>
            <a:t>Mental monitoring to facilitate creative and critical thinking</a:t>
          </a:r>
          <a:r>
            <a:rPr lang="en-US" sz="2000" b="0" dirty="0"/>
            <a:t>. </a:t>
          </a:r>
          <a:r>
            <a:rPr lang="en-US" sz="2000" b="1" dirty="0"/>
            <a:t> </a:t>
          </a:r>
        </a:p>
      </dgm:t>
    </dgm:pt>
    <dgm:pt modelId="{FEAD5AF1-3521-46F6-97D2-CAA19A73F24F}" type="parTrans" cxnId="{D96EBFD1-DD4C-40F2-9B11-3E586BF37013}">
      <dgm:prSet/>
      <dgm:spPr/>
      <dgm:t>
        <a:bodyPr/>
        <a:lstStyle/>
        <a:p>
          <a:endParaRPr lang="en-US"/>
        </a:p>
      </dgm:t>
    </dgm:pt>
    <dgm:pt modelId="{173CE5C5-1D42-4806-994C-9048FD792DC5}" type="sibTrans" cxnId="{D96EBFD1-DD4C-40F2-9B11-3E586BF37013}">
      <dgm:prSet/>
      <dgm:spPr/>
      <dgm:t>
        <a:bodyPr/>
        <a:lstStyle/>
        <a:p>
          <a:endParaRPr lang="en-US"/>
        </a:p>
      </dgm:t>
    </dgm:pt>
    <dgm:pt modelId="{5B150906-98D4-4D13-B0AD-DB5238FC252E}">
      <dgm:prSet phldrT="[Text]" custT="1"/>
      <dgm:spPr/>
      <dgm:t>
        <a:bodyPr/>
        <a:lstStyle/>
        <a:p>
          <a:r>
            <a:rPr lang="en-US" sz="2000" b="1" dirty="0"/>
            <a:t>Context Learning</a:t>
          </a:r>
          <a:endParaRPr lang="en-US" sz="2000" b="0" dirty="0"/>
        </a:p>
        <a:p>
          <a:r>
            <a:rPr lang="en-US" sz="1400" b="0" dirty="0"/>
            <a:t>Able to make use of surrounding as a source of learning .</a:t>
          </a:r>
          <a:endParaRPr lang="en-US" sz="1400" b="1" dirty="0"/>
        </a:p>
      </dgm:t>
    </dgm:pt>
    <dgm:pt modelId="{9A0A902D-3ED4-4674-9E78-5A105C2E9610}" type="parTrans" cxnId="{A890FBE6-B602-4878-B7EB-C9F5CE353762}">
      <dgm:prSet/>
      <dgm:spPr/>
      <dgm:t>
        <a:bodyPr/>
        <a:lstStyle/>
        <a:p>
          <a:endParaRPr lang="en-US"/>
        </a:p>
      </dgm:t>
    </dgm:pt>
    <dgm:pt modelId="{DF3741EC-FB43-4933-B5E5-80B530C28E13}" type="sibTrans" cxnId="{A890FBE6-B602-4878-B7EB-C9F5CE353762}">
      <dgm:prSet/>
      <dgm:spPr/>
      <dgm:t>
        <a:bodyPr/>
        <a:lstStyle/>
        <a:p>
          <a:endParaRPr lang="en-US"/>
        </a:p>
      </dgm:t>
    </dgm:pt>
    <dgm:pt modelId="{381E5F39-FD73-41E3-A017-C6ED7A9D0E56}" type="pres">
      <dgm:prSet presAssocID="{6E1AC461-FAD1-4303-A36E-5BDDE3EDE998}" presName="diagram" presStyleCnt="0">
        <dgm:presLayoutVars>
          <dgm:dir/>
          <dgm:resizeHandles val="exact"/>
        </dgm:presLayoutVars>
      </dgm:prSet>
      <dgm:spPr/>
    </dgm:pt>
    <dgm:pt modelId="{603A3549-A602-42E1-BC4F-56826BF53CA4}" type="pres">
      <dgm:prSet presAssocID="{7D9E83D2-742A-4942-A9B8-CC68786E4343}" presName="node" presStyleLbl="node1" presStyleIdx="0" presStyleCnt="6">
        <dgm:presLayoutVars>
          <dgm:bulletEnabled val="1"/>
        </dgm:presLayoutVars>
      </dgm:prSet>
      <dgm:spPr/>
    </dgm:pt>
    <dgm:pt modelId="{D5228BC1-3E3C-43D6-96AA-2FC64701AFF0}" type="pres">
      <dgm:prSet presAssocID="{3D23FD53-48EC-4612-B704-39B94179534F}" presName="sibTrans" presStyleCnt="0"/>
      <dgm:spPr/>
    </dgm:pt>
    <dgm:pt modelId="{F7F6E288-97D4-4F24-BD0D-F62605B09620}" type="pres">
      <dgm:prSet presAssocID="{CDD0DAEF-D9D4-4765-9558-74C0E3C2603B}" presName="node" presStyleLbl="node1" presStyleIdx="1" presStyleCnt="6">
        <dgm:presLayoutVars>
          <dgm:bulletEnabled val="1"/>
        </dgm:presLayoutVars>
      </dgm:prSet>
      <dgm:spPr/>
    </dgm:pt>
    <dgm:pt modelId="{1255C62B-D847-4245-9C24-3B0C149D23DB}" type="pres">
      <dgm:prSet presAssocID="{1CF0F2A4-D6EC-40F3-92B2-4BD63EA45729}" presName="sibTrans" presStyleCnt="0"/>
      <dgm:spPr/>
    </dgm:pt>
    <dgm:pt modelId="{F6C34364-AD8A-4764-A9F2-4197F8A8F601}" type="pres">
      <dgm:prSet presAssocID="{2A0EE11C-57F0-45C5-8D38-E9E0951AD4CC}" presName="node" presStyleLbl="node1" presStyleIdx="2" presStyleCnt="6">
        <dgm:presLayoutVars>
          <dgm:bulletEnabled val="1"/>
        </dgm:presLayoutVars>
      </dgm:prSet>
      <dgm:spPr/>
    </dgm:pt>
    <dgm:pt modelId="{486E70BB-3B63-451B-953D-71437FED8A06}" type="pres">
      <dgm:prSet presAssocID="{99262D07-6C4D-43AE-86E7-BCE2F3C25AFA}" presName="sibTrans" presStyleCnt="0"/>
      <dgm:spPr/>
    </dgm:pt>
    <dgm:pt modelId="{D1FDFAF7-D879-422E-AC15-F42D1C7967B3}" type="pres">
      <dgm:prSet presAssocID="{1BDA084F-5716-4D9A-AE8B-EF89621FD771}" presName="node" presStyleLbl="node1" presStyleIdx="3" presStyleCnt="6">
        <dgm:presLayoutVars>
          <dgm:bulletEnabled val="1"/>
        </dgm:presLayoutVars>
      </dgm:prSet>
      <dgm:spPr/>
    </dgm:pt>
    <dgm:pt modelId="{67D778F6-7F41-4B0A-AEEC-167DFAD77E25}" type="pres">
      <dgm:prSet presAssocID="{9CA6EB97-8824-45E1-B86C-A1111F4D04E8}" presName="sibTrans" presStyleCnt="0"/>
      <dgm:spPr/>
    </dgm:pt>
    <dgm:pt modelId="{696DD087-8FFD-49AC-B72D-048F5FB5DD6E}" type="pres">
      <dgm:prSet presAssocID="{97D39A1C-9328-4B7B-B484-67BEBF56F1F3}" presName="node" presStyleLbl="node1" presStyleIdx="4" presStyleCnt="6">
        <dgm:presLayoutVars>
          <dgm:bulletEnabled val="1"/>
        </dgm:presLayoutVars>
      </dgm:prSet>
      <dgm:spPr/>
    </dgm:pt>
    <dgm:pt modelId="{F1245DD1-2E0C-4C1A-BC6A-916813C618F0}" type="pres">
      <dgm:prSet presAssocID="{173CE5C5-1D42-4806-994C-9048FD792DC5}" presName="sibTrans" presStyleCnt="0"/>
      <dgm:spPr/>
    </dgm:pt>
    <dgm:pt modelId="{CBA2BE4F-EA31-4708-A879-A71727734155}" type="pres">
      <dgm:prSet presAssocID="{5B150906-98D4-4D13-B0AD-DB5238FC252E}" presName="node" presStyleLbl="node1" presStyleIdx="5" presStyleCnt="6">
        <dgm:presLayoutVars>
          <dgm:bulletEnabled val="1"/>
        </dgm:presLayoutVars>
      </dgm:prSet>
      <dgm:spPr/>
    </dgm:pt>
  </dgm:ptLst>
  <dgm:cxnLst>
    <dgm:cxn modelId="{3C24E814-1E92-4C51-9139-72CB7C68663B}" srcId="{6E1AC461-FAD1-4303-A36E-5BDDE3EDE998}" destId="{2A0EE11C-57F0-45C5-8D38-E9E0951AD4CC}" srcOrd="2" destOrd="0" parTransId="{D2DC1E98-FE19-4129-A3B2-D2F8C2983684}" sibTransId="{99262D07-6C4D-43AE-86E7-BCE2F3C25AFA}"/>
    <dgm:cxn modelId="{CA3A5F17-C791-4276-8573-6F039FEF51C1}" type="presOf" srcId="{5B150906-98D4-4D13-B0AD-DB5238FC252E}" destId="{CBA2BE4F-EA31-4708-A879-A71727734155}" srcOrd="0" destOrd="0" presId="urn:microsoft.com/office/officeart/2005/8/layout/default"/>
    <dgm:cxn modelId="{CF11F92D-9FF6-4ACD-9AAC-955E08176AF5}" type="presOf" srcId="{7D9E83D2-742A-4942-A9B8-CC68786E4343}" destId="{603A3549-A602-42E1-BC4F-56826BF53CA4}" srcOrd="0" destOrd="0" presId="urn:microsoft.com/office/officeart/2005/8/layout/default"/>
    <dgm:cxn modelId="{E9164B3D-BFDD-4DCD-A1DB-3EF70E1C1A25}" type="presOf" srcId="{1BDA084F-5716-4D9A-AE8B-EF89621FD771}" destId="{D1FDFAF7-D879-422E-AC15-F42D1C7967B3}" srcOrd="0" destOrd="0" presId="urn:microsoft.com/office/officeart/2005/8/layout/default"/>
    <dgm:cxn modelId="{D621715E-9A89-4BDB-ABDF-4024FC342950}" srcId="{6E1AC461-FAD1-4303-A36E-5BDDE3EDE998}" destId="{1BDA084F-5716-4D9A-AE8B-EF89621FD771}" srcOrd="3" destOrd="0" parTransId="{E9A67DDA-BF13-4E11-9BAF-58FBF53DE079}" sibTransId="{9CA6EB97-8824-45E1-B86C-A1111F4D04E8}"/>
    <dgm:cxn modelId="{AD6D6A45-F3C6-47D2-B699-602C755F24B6}" type="presOf" srcId="{CDD0DAEF-D9D4-4765-9558-74C0E3C2603B}" destId="{F7F6E288-97D4-4F24-BD0D-F62605B09620}" srcOrd="0" destOrd="0" presId="urn:microsoft.com/office/officeart/2005/8/layout/default"/>
    <dgm:cxn modelId="{00D2604E-7DB2-48D8-808A-B9361D9AD9D5}" type="presOf" srcId="{2A0EE11C-57F0-45C5-8D38-E9E0951AD4CC}" destId="{F6C34364-AD8A-4764-A9F2-4197F8A8F601}" srcOrd="0" destOrd="0" presId="urn:microsoft.com/office/officeart/2005/8/layout/default"/>
    <dgm:cxn modelId="{C9355D5A-46CF-4257-A787-AA86228ADB2B}" srcId="{6E1AC461-FAD1-4303-A36E-5BDDE3EDE998}" destId="{7D9E83D2-742A-4942-A9B8-CC68786E4343}" srcOrd="0" destOrd="0" parTransId="{CC5E201A-907A-4B53-874C-5EE784BDFEC1}" sibTransId="{3D23FD53-48EC-4612-B704-39B94179534F}"/>
    <dgm:cxn modelId="{54AF26A1-5876-4366-AD83-B8BC528E3D90}" type="presOf" srcId="{6E1AC461-FAD1-4303-A36E-5BDDE3EDE998}" destId="{381E5F39-FD73-41E3-A017-C6ED7A9D0E56}" srcOrd="0" destOrd="0" presId="urn:microsoft.com/office/officeart/2005/8/layout/default"/>
    <dgm:cxn modelId="{1B2E07BB-33C4-4465-A9F6-DC018383F71B}" type="presOf" srcId="{97D39A1C-9328-4B7B-B484-67BEBF56F1F3}" destId="{696DD087-8FFD-49AC-B72D-048F5FB5DD6E}" srcOrd="0" destOrd="0" presId="urn:microsoft.com/office/officeart/2005/8/layout/default"/>
    <dgm:cxn modelId="{D96EBFD1-DD4C-40F2-9B11-3E586BF37013}" srcId="{6E1AC461-FAD1-4303-A36E-5BDDE3EDE998}" destId="{97D39A1C-9328-4B7B-B484-67BEBF56F1F3}" srcOrd="4" destOrd="0" parTransId="{FEAD5AF1-3521-46F6-97D2-CAA19A73F24F}" sibTransId="{173CE5C5-1D42-4806-994C-9048FD792DC5}"/>
    <dgm:cxn modelId="{0863F3E5-2216-41B9-A5BB-2EB0F8BBC27E}" srcId="{6E1AC461-FAD1-4303-A36E-5BDDE3EDE998}" destId="{CDD0DAEF-D9D4-4765-9558-74C0E3C2603B}" srcOrd="1" destOrd="0" parTransId="{A61676A5-1D4D-4CF8-8FC8-2C418D0D9D68}" sibTransId="{1CF0F2A4-D6EC-40F3-92B2-4BD63EA45729}"/>
    <dgm:cxn modelId="{A890FBE6-B602-4878-B7EB-C9F5CE353762}" srcId="{6E1AC461-FAD1-4303-A36E-5BDDE3EDE998}" destId="{5B150906-98D4-4D13-B0AD-DB5238FC252E}" srcOrd="5" destOrd="0" parTransId="{9A0A902D-3ED4-4674-9E78-5A105C2E9610}" sibTransId="{DF3741EC-FB43-4933-B5E5-80B530C28E13}"/>
    <dgm:cxn modelId="{82BCB44D-70F8-4E95-BC0B-AB3B6E3F9782}" type="presParOf" srcId="{381E5F39-FD73-41E3-A017-C6ED7A9D0E56}" destId="{603A3549-A602-42E1-BC4F-56826BF53CA4}" srcOrd="0" destOrd="0" presId="urn:microsoft.com/office/officeart/2005/8/layout/default"/>
    <dgm:cxn modelId="{B46C1017-D0E8-4D02-8FE7-A4734AB58CB0}" type="presParOf" srcId="{381E5F39-FD73-41E3-A017-C6ED7A9D0E56}" destId="{D5228BC1-3E3C-43D6-96AA-2FC64701AFF0}" srcOrd="1" destOrd="0" presId="urn:microsoft.com/office/officeart/2005/8/layout/default"/>
    <dgm:cxn modelId="{A11ABF5A-4361-47D8-A2F5-5F81269CCFD5}" type="presParOf" srcId="{381E5F39-FD73-41E3-A017-C6ED7A9D0E56}" destId="{F7F6E288-97D4-4F24-BD0D-F62605B09620}" srcOrd="2" destOrd="0" presId="urn:microsoft.com/office/officeart/2005/8/layout/default"/>
    <dgm:cxn modelId="{692164E2-B10A-4F70-8277-8A45AA4B6105}" type="presParOf" srcId="{381E5F39-FD73-41E3-A017-C6ED7A9D0E56}" destId="{1255C62B-D847-4245-9C24-3B0C149D23DB}" srcOrd="3" destOrd="0" presId="urn:microsoft.com/office/officeart/2005/8/layout/default"/>
    <dgm:cxn modelId="{4B5A089B-EBC5-4FB4-9184-642BAEF381BA}" type="presParOf" srcId="{381E5F39-FD73-41E3-A017-C6ED7A9D0E56}" destId="{F6C34364-AD8A-4764-A9F2-4197F8A8F601}" srcOrd="4" destOrd="0" presId="urn:microsoft.com/office/officeart/2005/8/layout/default"/>
    <dgm:cxn modelId="{EF4549C3-0EDA-4651-995B-3E3E7E8C7138}" type="presParOf" srcId="{381E5F39-FD73-41E3-A017-C6ED7A9D0E56}" destId="{486E70BB-3B63-451B-953D-71437FED8A06}" srcOrd="5" destOrd="0" presId="urn:microsoft.com/office/officeart/2005/8/layout/default"/>
    <dgm:cxn modelId="{5FCF206F-36B3-421A-99F0-EF342A55B84F}" type="presParOf" srcId="{381E5F39-FD73-41E3-A017-C6ED7A9D0E56}" destId="{D1FDFAF7-D879-422E-AC15-F42D1C7967B3}" srcOrd="6" destOrd="0" presId="urn:microsoft.com/office/officeart/2005/8/layout/default"/>
    <dgm:cxn modelId="{C13D8640-83D8-4C10-A247-8D34B08A4F2B}" type="presParOf" srcId="{381E5F39-FD73-41E3-A017-C6ED7A9D0E56}" destId="{67D778F6-7F41-4B0A-AEEC-167DFAD77E25}" srcOrd="7" destOrd="0" presId="urn:microsoft.com/office/officeart/2005/8/layout/default"/>
    <dgm:cxn modelId="{D207F214-4A44-4857-976A-96C334DF32E0}" type="presParOf" srcId="{381E5F39-FD73-41E3-A017-C6ED7A9D0E56}" destId="{696DD087-8FFD-49AC-B72D-048F5FB5DD6E}" srcOrd="8" destOrd="0" presId="urn:microsoft.com/office/officeart/2005/8/layout/default"/>
    <dgm:cxn modelId="{4CD0B984-2130-4698-A0FE-7546C09E6F35}" type="presParOf" srcId="{381E5F39-FD73-41E3-A017-C6ED7A9D0E56}" destId="{F1245DD1-2E0C-4C1A-BC6A-916813C618F0}" srcOrd="9" destOrd="0" presId="urn:microsoft.com/office/officeart/2005/8/layout/default"/>
    <dgm:cxn modelId="{CA8E8153-196B-4B6E-9C49-357B33099A10}" type="presParOf" srcId="{381E5F39-FD73-41E3-A017-C6ED7A9D0E56}" destId="{CBA2BE4F-EA31-4708-A879-A71727734155}"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58D815-2F4D-4B13-89F2-CB4EFDE794EC}" type="doc">
      <dgm:prSet loTypeId="urn:microsoft.com/office/officeart/2005/8/layout/cycle1" loCatId="cycle" qsTypeId="urn:microsoft.com/office/officeart/2005/8/quickstyle/simple4" qsCatId="simple" csTypeId="urn:microsoft.com/office/officeart/2005/8/colors/colorful2" csCatId="colorful" phldr="1"/>
      <dgm:spPr/>
      <dgm:t>
        <a:bodyPr/>
        <a:lstStyle/>
        <a:p>
          <a:endParaRPr lang="en-US"/>
        </a:p>
      </dgm:t>
    </dgm:pt>
    <dgm:pt modelId="{23760378-29F9-43FE-9376-7A7D02B80911}">
      <dgm:prSet phldrT="[Text]" custT="1"/>
      <dgm:spPr/>
      <dgm:t>
        <a:bodyPr/>
        <a:lstStyle/>
        <a:p>
          <a:r>
            <a:rPr lang="en-US" sz="2000" b="0" i="0" dirty="0">
              <a:latin typeface="Arial Black" panose="020B0A04020102020204" pitchFamily="34" charset="0"/>
            </a:rPr>
            <a:t>Learning requires practice</a:t>
          </a:r>
        </a:p>
      </dgm:t>
    </dgm:pt>
    <dgm:pt modelId="{563AA6E3-3B9B-4926-86C8-547C735CBE11}" type="parTrans" cxnId="{A782730F-76A3-4075-9897-E5EB2077A998}">
      <dgm:prSet/>
      <dgm:spPr/>
      <dgm:t>
        <a:bodyPr/>
        <a:lstStyle/>
        <a:p>
          <a:endParaRPr lang="en-US"/>
        </a:p>
      </dgm:t>
    </dgm:pt>
    <dgm:pt modelId="{7357CBE5-160D-49A4-BCAD-A35A458A3148}" type="sibTrans" cxnId="{A782730F-76A3-4075-9897-E5EB2077A998}">
      <dgm:prSet/>
      <dgm:spPr/>
      <dgm:t>
        <a:bodyPr/>
        <a:lstStyle/>
        <a:p>
          <a:endParaRPr lang="en-US"/>
        </a:p>
      </dgm:t>
    </dgm:pt>
    <dgm:pt modelId="{BC652F55-3F0C-42AC-A1F8-8CD1E2CB99AC}">
      <dgm:prSet phldrT="[Text]"/>
      <dgm:spPr/>
      <dgm:t>
        <a:bodyPr/>
        <a:lstStyle/>
        <a:p>
          <a:r>
            <a:rPr lang="en-US" dirty="0">
              <a:latin typeface="Arial Black" panose="020B0A04020102020204" pitchFamily="34" charset="0"/>
            </a:rPr>
            <a:t>Distributed learning is favorable better than cramming. </a:t>
          </a:r>
        </a:p>
      </dgm:t>
    </dgm:pt>
    <dgm:pt modelId="{E0900B98-EF9F-43BF-83E5-62789D8BE54D}" type="parTrans" cxnId="{4C20B3AB-F27A-4B40-896F-13ED938233E6}">
      <dgm:prSet/>
      <dgm:spPr/>
      <dgm:t>
        <a:bodyPr/>
        <a:lstStyle/>
        <a:p>
          <a:endParaRPr lang="en-US"/>
        </a:p>
      </dgm:t>
    </dgm:pt>
    <dgm:pt modelId="{EA35CC69-DC3F-45EF-BBB5-957A799AFE61}" type="sibTrans" cxnId="{4C20B3AB-F27A-4B40-896F-13ED938233E6}">
      <dgm:prSet/>
      <dgm:spPr/>
      <dgm:t>
        <a:bodyPr/>
        <a:lstStyle/>
        <a:p>
          <a:endParaRPr lang="en-US"/>
        </a:p>
      </dgm:t>
    </dgm:pt>
    <dgm:pt modelId="{1BD633F9-5E3B-4AB0-AA83-BCDE4C3D4CEE}">
      <dgm:prSet phldrT="[Text]" custT="1"/>
      <dgm:spPr/>
      <dgm:t>
        <a:bodyPr/>
        <a:lstStyle/>
        <a:p>
          <a:r>
            <a:rPr lang="en-US" sz="1600" dirty="0">
              <a:latin typeface="Arial Black" panose="020B0A04020102020204" pitchFamily="34" charset="0"/>
            </a:rPr>
            <a:t>Learning should be meaningful</a:t>
          </a:r>
        </a:p>
      </dgm:t>
    </dgm:pt>
    <dgm:pt modelId="{9855AC9E-3FC7-4F6F-85A9-094704F3AC42}" type="parTrans" cxnId="{E15B8956-48B3-4EE7-BB10-97412E5B651C}">
      <dgm:prSet/>
      <dgm:spPr/>
      <dgm:t>
        <a:bodyPr/>
        <a:lstStyle/>
        <a:p>
          <a:endParaRPr lang="en-US"/>
        </a:p>
      </dgm:t>
    </dgm:pt>
    <dgm:pt modelId="{94E1667A-A771-4ABB-9FC8-D3913B854E1D}" type="sibTrans" cxnId="{E15B8956-48B3-4EE7-BB10-97412E5B651C}">
      <dgm:prSet/>
      <dgm:spPr/>
      <dgm:t>
        <a:bodyPr/>
        <a:lstStyle/>
        <a:p>
          <a:endParaRPr lang="en-US"/>
        </a:p>
      </dgm:t>
    </dgm:pt>
    <dgm:pt modelId="{39D33CA1-3FB7-466D-81FC-C265CAEF4727}">
      <dgm:prSet phldrT="[Text]" custT="1"/>
      <dgm:spPr/>
      <dgm:t>
        <a:bodyPr/>
        <a:lstStyle/>
        <a:p>
          <a:r>
            <a:rPr lang="en-US" sz="1500" dirty="0">
              <a:latin typeface="Arial Black" panose="020B0A04020102020204" pitchFamily="34" charset="0"/>
            </a:rPr>
            <a:t>Learning is </a:t>
          </a:r>
        </a:p>
        <a:p>
          <a:r>
            <a:rPr lang="en-US" sz="1500" dirty="0">
              <a:latin typeface="Arial Black" panose="020B0A04020102020204" pitchFamily="34" charset="0"/>
            </a:rPr>
            <a:t>Helped by feedback </a:t>
          </a:r>
        </a:p>
      </dgm:t>
    </dgm:pt>
    <dgm:pt modelId="{80049408-1427-4C4A-ACCA-FE42E61228BA}" type="parTrans" cxnId="{91F937C8-FF77-467C-BC76-E024756BAFEC}">
      <dgm:prSet/>
      <dgm:spPr/>
      <dgm:t>
        <a:bodyPr/>
        <a:lstStyle/>
        <a:p>
          <a:endParaRPr lang="en-US"/>
        </a:p>
      </dgm:t>
    </dgm:pt>
    <dgm:pt modelId="{ED0E320B-3E87-4D48-BA1C-7CDD14DE93F7}" type="sibTrans" cxnId="{91F937C8-FF77-467C-BC76-E024756BAFEC}">
      <dgm:prSet/>
      <dgm:spPr/>
      <dgm:t>
        <a:bodyPr/>
        <a:lstStyle/>
        <a:p>
          <a:endParaRPr lang="en-US"/>
        </a:p>
      </dgm:t>
    </dgm:pt>
    <dgm:pt modelId="{8FEDC260-BE2D-46F8-8FE9-09052C0A0FBD}">
      <dgm:prSet phldrT="[Text]" custT="1"/>
      <dgm:spPr/>
      <dgm:t>
        <a:bodyPr/>
        <a:lstStyle/>
        <a:p>
          <a:r>
            <a:rPr lang="en-US" sz="1800" dirty="0">
              <a:latin typeface="Arial Black" panose="020B0A04020102020204" pitchFamily="34" charset="0"/>
            </a:rPr>
            <a:t>Learning is active</a:t>
          </a:r>
        </a:p>
      </dgm:t>
    </dgm:pt>
    <dgm:pt modelId="{C83F0513-F9F9-411A-92A7-899FD1241A5A}" type="parTrans" cxnId="{F647A5D9-8C91-4D2A-A374-A51C01F7D2F9}">
      <dgm:prSet/>
      <dgm:spPr/>
      <dgm:t>
        <a:bodyPr/>
        <a:lstStyle/>
        <a:p>
          <a:endParaRPr lang="en-US"/>
        </a:p>
      </dgm:t>
    </dgm:pt>
    <dgm:pt modelId="{CCECE613-9848-4861-96F4-D4F15A6621CD}" type="sibTrans" cxnId="{F647A5D9-8C91-4D2A-A374-A51C01F7D2F9}">
      <dgm:prSet/>
      <dgm:spPr/>
      <dgm:t>
        <a:bodyPr/>
        <a:lstStyle/>
        <a:p>
          <a:endParaRPr lang="en-US"/>
        </a:p>
      </dgm:t>
    </dgm:pt>
    <dgm:pt modelId="{5F061BA9-47BB-4B95-A4DA-DB51E4362D46}" type="pres">
      <dgm:prSet presAssocID="{FF58D815-2F4D-4B13-89F2-CB4EFDE794EC}" presName="cycle" presStyleCnt="0">
        <dgm:presLayoutVars>
          <dgm:dir/>
          <dgm:resizeHandles val="exact"/>
        </dgm:presLayoutVars>
      </dgm:prSet>
      <dgm:spPr/>
    </dgm:pt>
    <dgm:pt modelId="{425FD271-788F-4DF7-8EAA-C0F407E989FD}" type="pres">
      <dgm:prSet presAssocID="{23760378-29F9-43FE-9376-7A7D02B80911}" presName="dummy" presStyleCnt="0"/>
      <dgm:spPr/>
    </dgm:pt>
    <dgm:pt modelId="{2860AC48-FBEA-458C-926B-7C1C9DB1EE2C}" type="pres">
      <dgm:prSet presAssocID="{23760378-29F9-43FE-9376-7A7D02B80911}" presName="node" presStyleLbl="revTx" presStyleIdx="0" presStyleCnt="5" custScaleX="149195">
        <dgm:presLayoutVars>
          <dgm:bulletEnabled val="1"/>
        </dgm:presLayoutVars>
      </dgm:prSet>
      <dgm:spPr/>
    </dgm:pt>
    <dgm:pt modelId="{B8F4B513-EAB9-47E3-897A-486A187A1A67}" type="pres">
      <dgm:prSet presAssocID="{7357CBE5-160D-49A4-BCAD-A35A458A3148}" presName="sibTrans" presStyleLbl="node1" presStyleIdx="0" presStyleCnt="5"/>
      <dgm:spPr/>
    </dgm:pt>
    <dgm:pt modelId="{719D8007-A644-44C9-A4EA-9E0A373AEB81}" type="pres">
      <dgm:prSet presAssocID="{BC652F55-3F0C-42AC-A1F8-8CD1E2CB99AC}" presName="dummy" presStyleCnt="0"/>
      <dgm:spPr/>
    </dgm:pt>
    <dgm:pt modelId="{D91B1EA8-B11B-4BF4-99B1-A026E2C109C4}" type="pres">
      <dgm:prSet presAssocID="{BC652F55-3F0C-42AC-A1F8-8CD1E2CB99AC}" presName="node" presStyleLbl="revTx" presStyleIdx="1" presStyleCnt="5">
        <dgm:presLayoutVars>
          <dgm:bulletEnabled val="1"/>
        </dgm:presLayoutVars>
      </dgm:prSet>
      <dgm:spPr/>
    </dgm:pt>
    <dgm:pt modelId="{3DB04E74-55CC-499B-AACC-5F2626697124}" type="pres">
      <dgm:prSet presAssocID="{EA35CC69-DC3F-45EF-BBB5-957A799AFE61}" presName="sibTrans" presStyleLbl="node1" presStyleIdx="1" presStyleCnt="5"/>
      <dgm:spPr/>
    </dgm:pt>
    <dgm:pt modelId="{E74771F5-FD23-413A-8ADC-33EA3244BE79}" type="pres">
      <dgm:prSet presAssocID="{1BD633F9-5E3B-4AB0-AA83-BCDE4C3D4CEE}" presName="dummy" presStyleCnt="0"/>
      <dgm:spPr/>
    </dgm:pt>
    <dgm:pt modelId="{AB8A4656-3774-434D-9C7C-86875D1B7248}" type="pres">
      <dgm:prSet presAssocID="{1BD633F9-5E3B-4AB0-AA83-BCDE4C3D4CEE}" presName="node" presStyleLbl="revTx" presStyleIdx="2" presStyleCnt="5" custScaleX="134539">
        <dgm:presLayoutVars>
          <dgm:bulletEnabled val="1"/>
        </dgm:presLayoutVars>
      </dgm:prSet>
      <dgm:spPr/>
    </dgm:pt>
    <dgm:pt modelId="{72D1BA3D-BD1B-4F53-A0D0-47B6A22DC981}" type="pres">
      <dgm:prSet presAssocID="{94E1667A-A771-4ABB-9FC8-D3913B854E1D}" presName="sibTrans" presStyleLbl="node1" presStyleIdx="2" presStyleCnt="5"/>
      <dgm:spPr/>
    </dgm:pt>
    <dgm:pt modelId="{BFB4AE98-D616-43F0-9B33-E65C866999C4}" type="pres">
      <dgm:prSet presAssocID="{39D33CA1-3FB7-466D-81FC-C265CAEF4727}" presName="dummy" presStyleCnt="0"/>
      <dgm:spPr/>
    </dgm:pt>
    <dgm:pt modelId="{762B6AAE-A238-42F9-AA75-75CE317965CD}" type="pres">
      <dgm:prSet presAssocID="{39D33CA1-3FB7-466D-81FC-C265CAEF4727}" presName="node" presStyleLbl="revTx" presStyleIdx="3" presStyleCnt="5">
        <dgm:presLayoutVars>
          <dgm:bulletEnabled val="1"/>
        </dgm:presLayoutVars>
      </dgm:prSet>
      <dgm:spPr/>
    </dgm:pt>
    <dgm:pt modelId="{520971D7-D915-4542-A13A-15F51018EAB8}" type="pres">
      <dgm:prSet presAssocID="{ED0E320B-3E87-4D48-BA1C-7CDD14DE93F7}" presName="sibTrans" presStyleLbl="node1" presStyleIdx="3" presStyleCnt="5"/>
      <dgm:spPr/>
    </dgm:pt>
    <dgm:pt modelId="{0AA69E52-4D38-4A7B-ADF2-F2F259B2C9C4}" type="pres">
      <dgm:prSet presAssocID="{8FEDC260-BE2D-46F8-8FE9-09052C0A0FBD}" presName="dummy" presStyleCnt="0"/>
      <dgm:spPr/>
    </dgm:pt>
    <dgm:pt modelId="{0FFBFC46-55A9-4644-B3F0-553BD8EE7389}" type="pres">
      <dgm:prSet presAssocID="{8FEDC260-BE2D-46F8-8FE9-09052C0A0FBD}" presName="node" presStyleLbl="revTx" presStyleIdx="4" presStyleCnt="5">
        <dgm:presLayoutVars>
          <dgm:bulletEnabled val="1"/>
        </dgm:presLayoutVars>
      </dgm:prSet>
      <dgm:spPr/>
    </dgm:pt>
    <dgm:pt modelId="{499AE861-B1D2-4414-B1AD-D97D54BFAA7F}" type="pres">
      <dgm:prSet presAssocID="{CCECE613-9848-4861-96F4-D4F15A6621CD}" presName="sibTrans" presStyleLbl="node1" presStyleIdx="4" presStyleCnt="5"/>
      <dgm:spPr/>
    </dgm:pt>
  </dgm:ptLst>
  <dgm:cxnLst>
    <dgm:cxn modelId="{A782730F-76A3-4075-9897-E5EB2077A998}" srcId="{FF58D815-2F4D-4B13-89F2-CB4EFDE794EC}" destId="{23760378-29F9-43FE-9376-7A7D02B80911}" srcOrd="0" destOrd="0" parTransId="{563AA6E3-3B9B-4926-86C8-547C735CBE11}" sibTransId="{7357CBE5-160D-49A4-BCAD-A35A458A3148}"/>
    <dgm:cxn modelId="{AF155F26-1713-45AB-8A23-B07D29743363}" type="presOf" srcId="{23760378-29F9-43FE-9376-7A7D02B80911}" destId="{2860AC48-FBEA-458C-926B-7C1C9DB1EE2C}" srcOrd="0" destOrd="0" presId="urn:microsoft.com/office/officeart/2005/8/layout/cycle1"/>
    <dgm:cxn modelId="{3E66242D-835F-48FC-A5BF-9F5B785B0200}" type="presOf" srcId="{7357CBE5-160D-49A4-BCAD-A35A458A3148}" destId="{B8F4B513-EAB9-47E3-897A-486A187A1A67}" srcOrd="0" destOrd="0" presId="urn:microsoft.com/office/officeart/2005/8/layout/cycle1"/>
    <dgm:cxn modelId="{4FD26460-E85C-4B01-A30D-21AB10DF57EC}" type="presOf" srcId="{39D33CA1-3FB7-466D-81FC-C265CAEF4727}" destId="{762B6AAE-A238-42F9-AA75-75CE317965CD}" srcOrd="0" destOrd="0" presId="urn:microsoft.com/office/officeart/2005/8/layout/cycle1"/>
    <dgm:cxn modelId="{25360A69-A48D-4DEE-B155-D0830DD8F461}" type="presOf" srcId="{FF58D815-2F4D-4B13-89F2-CB4EFDE794EC}" destId="{5F061BA9-47BB-4B95-A4DA-DB51E4362D46}" srcOrd="0" destOrd="0" presId="urn:microsoft.com/office/officeart/2005/8/layout/cycle1"/>
    <dgm:cxn modelId="{3F5DBD4D-17B6-4CE8-87F1-AE4A695A7852}" type="presOf" srcId="{ED0E320B-3E87-4D48-BA1C-7CDD14DE93F7}" destId="{520971D7-D915-4542-A13A-15F51018EAB8}" srcOrd="0" destOrd="0" presId="urn:microsoft.com/office/officeart/2005/8/layout/cycle1"/>
    <dgm:cxn modelId="{C427E36D-2AAA-4399-91DF-8CD79B3A0089}" type="presOf" srcId="{1BD633F9-5E3B-4AB0-AA83-BCDE4C3D4CEE}" destId="{AB8A4656-3774-434D-9C7C-86875D1B7248}" srcOrd="0" destOrd="0" presId="urn:microsoft.com/office/officeart/2005/8/layout/cycle1"/>
    <dgm:cxn modelId="{E15B8956-48B3-4EE7-BB10-97412E5B651C}" srcId="{FF58D815-2F4D-4B13-89F2-CB4EFDE794EC}" destId="{1BD633F9-5E3B-4AB0-AA83-BCDE4C3D4CEE}" srcOrd="2" destOrd="0" parTransId="{9855AC9E-3FC7-4F6F-85A9-094704F3AC42}" sibTransId="{94E1667A-A771-4ABB-9FC8-D3913B854E1D}"/>
    <dgm:cxn modelId="{8004D757-C62A-42E7-A7EA-3A97B4DFA83E}" type="presOf" srcId="{BC652F55-3F0C-42AC-A1F8-8CD1E2CB99AC}" destId="{D91B1EA8-B11B-4BF4-99B1-A026E2C109C4}" srcOrd="0" destOrd="0" presId="urn:microsoft.com/office/officeart/2005/8/layout/cycle1"/>
    <dgm:cxn modelId="{D929019E-5671-429F-94A7-B5D2D44DF051}" type="presOf" srcId="{CCECE613-9848-4861-96F4-D4F15A6621CD}" destId="{499AE861-B1D2-4414-B1AD-D97D54BFAA7F}" srcOrd="0" destOrd="0" presId="urn:microsoft.com/office/officeart/2005/8/layout/cycle1"/>
    <dgm:cxn modelId="{2A6509A4-3994-4044-AC54-FC1FEC06375F}" type="presOf" srcId="{8FEDC260-BE2D-46F8-8FE9-09052C0A0FBD}" destId="{0FFBFC46-55A9-4644-B3F0-553BD8EE7389}" srcOrd="0" destOrd="0" presId="urn:microsoft.com/office/officeart/2005/8/layout/cycle1"/>
    <dgm:cxn modelId="{4C20B3AB-F27A-4B40-896F-13ED938233E6}" srcId="{FF58D815-2F4D-4B13-89F2-CB4EFDE794EC}" destId="{BC652F55-3F0C-42AC-A1F8-8CD1E2CB99AC}" srcOrd="1" destOrd="0" parTransId="{E0900B98-EF9F-43BF-83E5-62789D8BE54D}" sibTransId="{EA35CC69-DC3F-45EF-BBB5-957A799AFE61}"/>
    <dgm:cxn modelId="{91F937C8-FF77-467C-BC76-E024756BAFEC}" srcId="{FF58D815-2F4D-4B13-89F2-CB4EFDE794EC}" destId="{39D33CA1-3FB7-466D-81FC-C265CAEF4727}" srcOrd="3" destOrd="0" parTransId="{80049408-1427-4C4A-ACCA-FE42E61228BA}" sibTransId="{ED0E320B-3E87-4D48-BA1C-7CDD14DE93F7}"/>
    <dgm:cxn modelId="{F647A5D9-8C91-4D2A-A374-A51C01F7D2F9}" srcId="{FF58D815-2F4D-4B13-89F2-CB4EFDE794EC}" destId="{8FEDC260-BE2D-46F8-8FE9-09052C0A0FBD}" srcOrd="4" destOrd="0" parTransId="{C83F0513-F9F9-411A-92A7-899FD1241A5A}" sibTransId="{CCECE613-9848-4861-96F4-D4F15A6621CD}"/>
    <dgm:cxn modelId="{87A1D2DA-E9C8-4D93-8E1B-AE656CE6017D}" type="presOf" srcId="{94E1667A-A771-4ABB-9FC8-D3913B854E1D}" destId="{72D1BA3D-BD1B-4F53-A0D0-47B6A22DC981}" srcOrd="0" destOrd="0" presId="urn:microsoft.com/office/officeart/2005/8/layout/cycle1"/>
    <dgm:cxn modelId="{615BAFEE-D391-4773-A9B4-D7C42D55E23F}" type="presOf" srcId="{EA35CC69-DC3F-45EF-BBB5-957A799AFE61}" destId="{3DB04E74-55CC-499B-AACC-5F2626697124}" srcOrd="0" destOrd="0" presId="urn:microsoft.com/office/officeart/2005/8/layout/cycle1"/>
    <dgm:cxn modelId="{3F687D52-D0B9-447A-8D35-498F296E319B}" type="presParOf" srcId="{5F061BA9-47BB-4B95-A4DA-DB51E4362D46}" destId="{425FD271-788F-4DF7-8EAA-C0F407E989FD}" srcOrd="0" destOrd="0" presId="urn:microsoft.com/office/officeart/2005/8/layout/cycle1"/>
    <dgm:cxn modelId="{C952AAFE-9497-4D73-88A1-CC0938E8AA9F}" type="presParOf" srcId="{5F061BA9-47BB-4B95-A4DA-DB51E4362D46}" destId="{2860AC48-FBEA-458C-926B-7C1C9DB1EE2C}" srcOrd="1" destOrd="0" presId="urn:microsoft.com/office/officeart/2005/8/layout/cycle1"/>
    <dgm:cxn modelId="{273ACEDD-0E05-4C00-B54A-83B857B95F5C}" type="presParOf" srcId="{5F061BA9-47BB-4B95-A4DA-DB51E4362D46}" destId="{B8F4B513-EAB9-47E3-897A-486A187A1A67}" srcOrd="2" destOrd="0" presId="urn:microsoft.com/office/officeart/2005/8/layout/cycle1"/>
    <dgm:cxn modelId="{F256A9EB-66EA-499E-8BB5-5FE9DCF9DF2F}" type="presParOf" srcId="{5F061BA9-47BB-4B95-A4DA-DB51E4362D46}" destId="{719D8007-A644-44C9-A4EA-9E0A373AEB81}" srcOrd="3" destOrd="0" presId="urn:microsoft.com/office/officeart/2005/8/layout/cycle1"/>
    <dgm:cxn modelId="{8FE48F61-CEE1-4EAA-AE0D-523D4CFFC748}" type="presParOf" srcId="{5F061BA9-47BB-4B95-A4DA-DB51E4362D46}" destId="{D91B1EA8-B11B-4BF4-99B1-A026E2C109C4}" srcOrd="4" destOrd="0" presId="urn:microsoft.com/office/officeart/2005/8/layout/cycle1"/>
    <dgm:cxn modelId="{A9FE4048-6AF3-4053-AB1A-B5E160F09C6F}" type="presParOf" srcId="{5F061BA9-47BB-4B95-A4DA-DB51E4362D46}" destId="{3DB04E74-55CC-499B-AACC-5F2626697124}" srcOrd="5" destOrd="0" presId="urn:microsoft.com/office/officeart/2005/8/layout/cycle1"/>
    <dgm:cxn modelId="{5486AB20-1E40-4B49-9669-BA573B47F9DB}" type="presParOf" srcId="{5F061BA9-47BB-4B95-A4DA-DB51E4362D46}" destId="{E74771F5-FD23-413A-8ADC-33EA3244BE79}" srcOrd="6" destOrd="0" presId="urn:microsoft.com/office/officeart/2005/8/layout/cycle1"/>
    <dgm:cxn modelId="{E62FED5D-F7DE-4DBD-B8F9-81521153E550}" type="presParOf" srcId="{5F061BA9-47BB-4B95-A4DA-DB51E4362D46}" destId="{AB8A4656-3774-434D-9C7C-86875D1B7248}" srcOrd="7" destOrd="0" presId="urn:microsoft.com/office/officeart/2005/8/layout/cycle1"/>
    <dgm:cxn modelId="{5A5692B6-1254-4EC7-9F81-BA1E9480A543}" type="presParOf" srcId="{5F061BA9-47BB-4B95-A4DA-DB51E4362D46}" destId="{72D1BA3D-BD1B-4F53-A0D0-47B6A22DC981}" srcOrd="8" destOrd="0" presId="urn:microsoft.com/office/officeart/2005/8/layout/cycle1"/>
    <dgm:cxn modelId="{32244BAB-E35D-4D82-AB74-FAF0F07AEAF0}" type="presParOf" srcId="{5F061BA9-47BB-4B95-A4DA-DB51E4362D46}" destId="{BFB4AE98-D616-43F0-9B33-E65C866999C4}" srcOrd="9" destOrd="0" presId="urn:microsoft.com/office/officeart/2005/8/layout/cycle1"/>
    <dgm:cxn modelId="{39817D3D-9315-4CE6-B325-73005F3184DA}" type="presParOf" srcId="{5F061BA9-47BB-4B95-A4DA-DB51E4362D46}" destId="{762B6AAE-A238-42F9-AA75-75CE317965CD}" srcOrd="10" destOrd="0" presId="urn:microsoft.com/office/officeart/2005/8/layout/cycle1"/>
    <dgm:cxn modelId="{3FDB00BA-3C1B-4F52-A648-6F3980460C28}" type="presParOf" srcId="{5F061BA9-47BB-4B95-A4DA-DB51E4362D46}" destId="{520971D7-D915-4542-A13A-15F51018EAB8}" srcOrd="11" destOrd="0" presId="urn:microsoft.com/office/officeart/2005/8/layout/cycle1"/>
    <dgm:cxn modelId="{33601553-DDAC-4B0C-8BAC-DFA9CAECA83E}" type="presParOf" srcId="{5F061BA9-47BB-4B95-A4DA-DB51E4362D46}" destId="{0AA69E52-4D38-4A7B-ADF2-F2F259B2C9C4}" srcOrd="12" destOrd="0" presId="urn:microsoft.com/office/officeart/2005/8/layout/cycle1"/>
    <dgm:cxn modelId="{F93162B0-0FE2-4B6D-B27F-81EB9DF032E4}" type="presParOf" srcId="{5F061BA9-47BB-4B95-A4DA-DB51E4362D46}" destId="{0FFBFC46-55A9-4644-B3F0-553BD8EE7389}" srcOrd="13" destOrd="0" presId="urn:microsoft.com/office/officeart/2005/8/layout/cycle1"/>
    <dgm:cxn modelId="{EABD397F-D1B4-4C82-9A1D-FDA2331F6F79}" type="presParOf" srcId="{5F061BA9-47BB-4B95-A4DA-DB51E4362D46}" destId="{499AE861-B1D2-4414-B1AD-D97D54BFAA7F}"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2FCB2C-860A-40FF-BF8E-C462AD665BBC}" type="doc">
      <dgm:prSet loTypeId="urn:microsoft.com/office/officeart/2005/8/layout/cycle4" loCatId="matrix" qsTypeId="urn:microsoft.com/office/officeart/2005/8/quickstyle/3d1" qsCatId="3D" csTypeId="urn:microsoft.com/office/officeart/2005/8/colors/accent2_1" csCatId="accent2" phldr="1"/>
      <dgm:spPr/>
      <dgm:t>
        <a:bodyPr/>
        <a:lstStyle/>
        <a:p>
          <a:endParaRPr lang="en-US"/>
        </a:p>
      </dgm:t>
    </dgm:pt>
    <dgm:pt modelId="{8550368C-89DF-4D5F-9A5A-2837768BFD13}">
      <dgm:prSet phldrT="[Text]" custT="1"/>
      <dgm:spPr/>
      <dgm:t>
        <a:bodyPr/>
        <a:lstStyle/>
        <a:p>
          <a:r>
            <a:rPr lang="en-US" sz="2000" dirty="0">
              <a:latin typeface="Arial Black" panose="020B0A04020102020204" pitchFamily="34" charset="0"/>
            </a:rPr>
            <a:t>Audio</a:t>
          </a:r>
        </a:p>
      </dgm:t>
    </dgm:pt>
    <dgm:pt modelId="{FB166C7A-D285-4793-B9D3-BB6B9F64F876}" type="parTrans" cxnId="{EF858589-14AA-4375-9626-2ABD0A9388C9}">
      <dgm:prSet/>
      <dgm:spPr/>
      <dgm:t>
        <a:bodyPr/>
        <a:lstStyle/>
        <a:p>
          <a:endParaRPr lang="en-US"/>
        </a:p>
      </dgm:t>
    </dgm:pt>
    <dgm:pt modelId="{2F862147-46BE-47B1-AF0D-EFF074C26089}" type="sibTrans" cxnId="{EF858589-14AA-4375-9626-2ABD0A9388C9}">
      <dgm:prSet/>
      <dgm:spPr/>
      <dgm:t>
        <a:bodyPr/>
        <a:lstStyle/>
        <a:p>
          <a:endParaRPr lang="en-US"/>
        </a:p>
      </dgm:t>
    </dgm:pt>
    <dgm:pt modelId="{1B01CD20-7CA6-4C8B-A56E-A3BA62D447FB}">
      <dgm:prSet phldrT="[Text]" custT="1"/>
      <dgm:spPr/>
      <dgm:t>
        <a:bodyPr/>
        <a:lstStyle/>
        <a:p>
          <a:pPr>
            <a:buNone/>
          </a:pPr>
          <a:r>
            <a:rPr lang="en-US" sz="1400" b="0" i="0" dirty="0"/>
            <a:t>Take in information in auditory form when it is heard or spoken.</a:t>
          </a:r>
          <a:endParaRPr lang="en-US" sz="1400" dirty="0"/>
        </a:p>
      </dgm:t>
    </dgm:pt>
    <dgm:pt modelId="{6A0C668F-08A1-4110-8786-A3757897913F}" type="parTrans" cxnId="{C2F5FB11-86DD-4243-996A-36192093D9E7}">
      <dgm:prSet/>
      <dgm:spPr/>
      <dgm:t>
        <a:bodyPr/>
        <a:lstStyle/>
        <a:p>
          <a:endParaRPr lang="en-US"/>
        </a:p>
      </dgm:t>
    </dgm:pt>
    <dgm:pt modelId="{7073EE27-9CCA-4762-BC43-7FBC2F10C609}" type="sibTrans" cxnId="{C2F5FB11-86DD-4243-996A-36192093D9E7}">
      <dgm:prSet/>
      <dgm:spPr/>
      <dgm:t>
        <a:bodyPr/>
        <a:lstStyle/>
        <a:p>
          <a:endParaRPr lang="en-US"/>
        </a:p>
      </dgm:t>
    </dgm:pt>
    <dgm:pt modelId="{A7760AD9-E11B-48CA-AF05-8EC66FD5FBC1}">
      <dgm:prSet phldrT="[Text]" custT="1"/>
      <dgm:spPr/>
      <dgm:t>
        <a:bodyPr/>
        <a:lstStyle/>
        <a:p>
          <a:r>
            <a:rPr lang="en-US" sz="2000" b="1" dirty="0">
              <a:latin typeface="Arial Black" panose="020B0A04020102020204" pitchFamily="34" charset="0"/>
            </a:rPr>
            <a:t>Visual</a:t>
          </a:r>
        </a:p>
      </dgm:t>
    </dgm:pt>
    <dgm:pt modelId="{DE5F8F7E-0F46-4AC1-B2B9-720C69F08CDA}" type="parTrans" cxnId="{DBEB3BF9-D2F9-44AE-BD99-93983BC8018B}">
      <dgm:prSet/>
      <dgm:spPr/>
      <dgm:t>
        <a:bodyPr/>
        <a:lstStyle/>
        <a:p>
          <a:endParaRPr lang="en-US"/>
        </a:p>
      </dgm:t>
    </dgm:pt>
    <dgm:pt modelId="{305F394A-43D0-417F-9362-42F58EBA092A}" type="sibTrans" cxnId="{DBEB3BF9-D2F9-44AE-BD99-93983BC8018B}">
      <dgm:prSet/>
      <dgm:spPr/>
      <dgm:t>
        <a:bodyPr/>
        <a:lstStyle/>
        <a:p>
          <a:endParaRPr lang="en-US"/>
        </a:p>
      </dgm:t>
    </dgm:pt>
    <dgm:pt modelId="{5420A7FD-FA9C-46DA-A7E6-D14B6DF87ECD}">
      <dgm:prSet phldrT="[Text]" custT="1"/>
      <dgm:spPr/>
      <dgm:t>
        <a:bodyPr/>
        <a:lstStyle/>
        <a:p>
          <a:pPr>
            <a:buNone/>
          </a:pPr>
          <a:r>
            <a:rPr lang="en-US" sz="1300" b="0" i="0" dirty="0"/>
            <a:t>Learn using different visual aids such as patterns and shapes.</a:t>
          </a:r>
          <a:endParaRPr lang="en-US" sz="1300" dirty="0"/>
        </a:p>
      </dgm:t>
    </dgm:pt>
    <dgm:pt modelId="{FA5D7EB9-5729-4A56-8508-F36BC9571383}" type="parTrans" cxnId="{5E83549C-A794-481A-8181-40486930FB5E}">
      <dgm:prSet/>
      <dgm:spPr/>
      <dgm:t>
        <a:bodyPr/>
        <a:lstStyle/>
        <a:p>
          <a:endParaRPr lang="en-US"/>
        </a:p>
      </dgm:t>
    </dgm:pt>
    <dgm:pt modelId="{7B8FF3E5-DF48-48D8-B19B-9746B7D1F678}" type="sibTrans" cxnId="{5E83549C-A794-481A-8181-40486930FB5E}">
      <dgm:prSet/>
      <dgm:spPr/>
      <dgm:t>
        <a:bodyPr/>
        <a:lstStyle/>
        <a:p>
          <a:endParaRPr lang="en-US"/>
        </a:p>
      </dgm:t>
    </dgm:pt>
    <dgm:pt modelId="{F3E1CEA2-74F2-43DF-AF9B-F3934D6C6C3E}">
      <dgm:prSet phldrT="[Text]" custT="1"/>
      <dgm:spPr/>
      <dgm:t>
        <a:bodyPr/>
        <a:lstStyle/>
        <a:p>
          <a:r>
            <a:rPr lang="en-US" sz="1900" b="1" dirty="0"/>
            <a:t>Kinesthetic</a:t>
          </a:r>
        </a:p>
      </dgm:t>
    </dgm:pt>
    <dgm:pt modelId="{A8E58ED1-205A-4721-B14C-F7B2CAF89CE6}" type="parTrans" cxnId="{BCC6F699-EC17-4349-9046-AAFBEBD1393C}">
      <dgm:prSet/>
      <dgm:spPr/>
      <dgm:t>
        <a:bodyPr/>
        <a:lstStyle/>
        <a:p>
          <a:endParaRPr lang="en-US"/>
        </a:p>
      </dgm:t>
    </dgm:pt>
    <dgm:pt modelId="{27F64D6F-19F1-4ABF-B98A-14085B500C9D}" type="sibTrans" cxnId="{BCC6F699-EC17-4349-9046-AAFBEBD1393C}">
      <dgm:prSet/>
      <dgm:spPr/>
      <dgm:t>
        <a:bodyPr/>
        <a:lstStyle/>
        <a:p>
          <a:endParaRPr lang="en-US"/>
        </a:p>
      </dgm:t>
    </dgm:pt>
    <dgm:pt modelId="{40213D2D-95AF-42EC-9D14-AB6B65726909}">
      <dgm:prSet phldrT="[Text]" custT="1"/>
      <dgm:spPr/>
      <dgm:t>
        <a:bodyPr/>
        <a:lstStyle/>
        <a:p>
          <a:pPr>
            <a:buNone/>
          </a:pPr>
          <a:r>
            <a:rPr lang="en-US" sz="1300" b="0" i="0" dirty="0"/>
            <a:t>   Individuals who prefer to learn by doing. They enjoy a hands-on experience. </a:t>
          </a:r>
          <a:endParaRPr lang="en-US" sz="1300" dirty="0"/>
        </a:p>
      </dgm:t>
    </dgm:pt>
    <dgm:pt modelId="{725BA855-EA55-4A35-BF12-082F15242423}" type="parTrans" cxnId="{9FFC20A6-8CAA-4BA3-A7C6-3CE0196A1C30}">
      <dgm:prSet/>
      <dgm:spPr/>
      <dgm:t>
        <a:bodyPr/>
        <a:lstStyle/>
        <a:p>
          <a:endParaRPr lang="en-US"/>
        </a:p>
      </dgm:t>
    </dgm:pt>
    <dgm:pt modelId="{24E8E3F0-219C-4966-8D5D-4B145CCF51D5}" type="sibTrans" cxnId="{9FFC20A6-8CAA-4BA3-A7C6-3CE0196A1C30}">
      <dgm:prSet/>
      <dgm:spPr/>
      <dgm:t>
        <a:bodyPr/>
        <a:lstStyle/>
        <a:p>
          <a:endParaRPr lang="en-US"/>
        </a:p>
      </dgm:t>
    </dgm:pt>
    <dgm:pt modelId="{4DE6758B-07C5-4D42-8066-B3751C96E8BA}">
      <dgm:prSet phldrT="[Text]" custT="1"/>
      <dgm:spPr/>
      <dgm:t>
        <a:bodyPr/>
        <a:lstStyle/>
        <a:p>
          <a:r>
            <a:rPr lang="en-US" sz="2000" dirty="0">
              <a:latin typeface="Arial Black" panose="020B0A04020102020204" pitchFamily="34" charset="0"/>
            </a:rPr>
            <a:t>Read/Write</a:t>
          </a:r>
        </a:p>
      </dgm:t>
    </dgm:pt>
    <dgm:pt modelId="{02A74EB6-1077-4C9A-9FFD-0A53D1680703}" type="parTrans" cxnId="{225F8211-89CC-4A69-AC58-179CE70F7DE9}">
      <dgm:prSet/>
      <dgm:spPr/>
      <dgm:t>
        <a:bodyPr/>
        <a:lstStyle/>
        <a:p>
          <a:endParaRPr lang="en-US"/>
        </a:p>
      </dgm:t>
    </dgm:pt>
    <dgm:pt modelId="{78993D20-E43E-472D-9060-C8401E011E00}" type="sibTrans" cxnId="{225F8211-89CC-4A69-AC58-179CE70F7DE9}">
      <dgm:prSet/>
      <dgm:spPr/>
      <dgm:t>
        <a:bodyPr/>
        <a:lstStyle/>
        <a:p>
          <a:endParaRPr lang="en-US"/>
        </a:p>
      </dgm:t>
    </dgm:pt>
    <dgm:pt modelId="{6CC92715-FDE9-42A7-8426-81E5CE5AB6E1}">
      <dgm:prSet phldrT="[Text]" custT="1"/>
      <dgm:spPr/>
      <dgm:t>
        <a:bodyPr/>
        <a:lstStyle/>
        <a:p>
          <a:pPr>
            <a:buNone/>
          </a:pPr>
          <a:r>
            <a:rPr lang="en-US" sz="1100" b="0" i="0" dirty="0"/>
            <a:t>Consume information best when it’s in words, whether that’s by writing it down or reading it.</a:t>
          </a:r>
          <a:endParaRPr lang="en-US" sz="1100" dirty="0"/>
        </a:p>
      </dgm:t>
    </dgm:pt>
    <dgm:pt modelId="{063B99AF-AA2E-4DCC-9AEB-6F5672FB3841}" type="parTrans" cxnId="{B096279E-6CC6-4971-9681-BE5550027F2E}">
      <dgm:prSet/>
      <dgm:spPr/>
      <dgm:t>
        <a:bodyPr/>
        <a:lstStyle/>
        <a:p>
          <a:endParaRPr lang="en-US"/>
        </a:p>
      </dgm:t>
    </dgm:pt>
    <dgm:pt modelId="{C279FF71-AFFF-4AF1-8B93-9DEECB2F6825}" type="sibTrans" cxnId="{B096279E-6CC6-4971-9681-BE5550027F2E}">
      <dgm:prSet/>
      <dgm:spPr/>
      <dgm:t>
        <a:bodyPr/>
        <a:lstStyle/>
        <a:p>
          <a:endParaRPr lang="en-US"/>
        </a:p>
      </dgm:t>
    </dgm:pt>
    <dgm:pt modelId="{56798605-1938-49C3-AE91-B70B5FC8731E}" type="pres">
      <dgm:prSet presAssocID="{262FCB2C-860A-40FF-BF8E-C462AD665BBC}" presName="cycleMatrixDiagram" presStyleCnt="0">
        <dgm:presLayoutVars>
          <dgm:chMax val="1"/>
          <dgm:dir/>
          <dgm:animLvl val="lvl"/>
          <dgm:resizeHandles val="exact"/>
        </dgm:presLayoutVars>
      </dgm:prSet>
      <dgm:spPr/>
    </dgm:pt>
    <dgm:pt modelId="{E86DE09B-4712-40EA-A574-C166895AAB74}" type="pres">
      <dgm:prSet presAssocID="{262FCB2C-860A-40FF-BF8E-C462AD665BBC}" presName="children" presStyleCnt="0"/>
      <dgm:spPr/>
    </dgm:pt>
    <dgm:pt modelId="{2F95BB61-716F-42FA-A770-815E76BFE125}" type="pres">
      <dgm:prSet presAssocID="{262FCB2C-860A-40FF-BF8E-C462AD665BBC}" presName="child1group" presStyleCnt="0"/>
      <dgm:spPr/>
    </dgm:pt>
    <dgm:pt modelId="{0AAE5605-59E2-4FBD-AAEA-18C02A851655}" type="pres">
      <dgm:prSet presAssocID="{262FCB2C-860A-40FF-BF8E-C462AD665BBC}" presName="child1" presStyleLbl="bgAcc1" presStyleIdx="0" presStyleCnt="4" custLinFactNeighborX="-11479" custLinFactNeighborY="-8830"/>
      <dgm:spPr/>
    </dgm:pt>
    <dgm:pt modelId="{FF5263B7-372E-4F34-8E47-3DEAB7EA7597}" type="pres">
      <dgm:prSet presAssocID="{262FCB2C-860A-40FF-BF8E-C462AD665BBC}" presName="child1Text" presStyleLbl="bgAcc1" presStyleIdx="0" presStyleCnt="4">
        <dgm:presLayoutVars>
          <dgm:bulletEnabled val="1"/>
        </dgm:presLayoutVars>
      </dgm:prSet>
      <dgm:spPr/>
    </dgm:pt>
    <dgm:pt modelId="{55F6B423-73DE-4F1D-A138-3E7BD87FC197}" type="pres">
      <dgm:prSet presAssocID="{262FCB2C-860A-40FF-BF8E-C462AD665BBC}" presName="child2group" presStyleCnt="0"/>
      <dgm:spPr/>
    </dgm:pt>
    <dgm:pt modelId="{B65013BF-ABDA-4A8B-AD66-96C53166457D}" type="pres">
      <dgm:prSet presAssocID="{262FCB2C-860A-40FF-BF8E-C462AD665BBC}" presName="child2" presStyleLbl="bgAcc1" presStyleIdx="1" presStyleCnt="4"/>
      <dgm:spPr/>
    </dgm:pt>
    <dgm:pt modelId="{037014FF-F8DE-4C08-AE24-01CD0811578D}" type="pres">
      <dgm:prSet presAssocID="{262FCB2C-860A-40FF-BF8E-C462AD665BBC}" presName="child2Text" presStyleLbl="bgAcc1" presStyleIdx="1" presStyleCnt="4">
        <dgm:presLayoutVars>
          <dgm:bulletEnabled val="1"/>
        </dgm:presLayoutVars>
      </dgm:prSet>
      <dgm:spPr/>
    </dgm:pt>
    <dgm:pt modelId="{03F110DC-D3C4-4E7B-B5AA-A6C049B216E6}" type="pres">
      <dgm:prSet presAssocID="{262FCB2C-860A-40FF-BF8E-C462AD665BBC}" presName="child3group" presStyleCnt="0"/>
      <dgm:spPr/>
    </dgm:pt>
    <dgm:pt modelId="{428A5EDB-9D14-41DB-BAA9-57FBC7870849}" type="pres">
      <dgm:prSet presAssocID="{262FCB2C-860A-40FF-BF8E-C462AD665BBC}" presName="child3" presStyleLbl="bgAcc1" presStyleIdx="2" presStyleCnt="4"/>
      <dgm:spPr/>
    </dgm:pt>
    <dgm:pt modelId="{31C51C0B-EF1C-4212-9D96-B68D8BEB9282}" type="pres">
      <dgm:prSet presAssocID="{262FCB2C-860A-40FF-BF8E-C462AD665BBC}" presName="child3Text" presStyleLbl="bgAcc1" presStyleIdx="2" presStyleCnt="4">
        <dgm:presLayoutVars>
          <dgm:bulletEnabled val="1"/>
        </dgm:presLayoutVars>
      </dgm:prSet>
      <dgm:spPr/>
    </dgm:pt>
    <dgm:pt modelId="{94F37C55-3315-48C6-96E6-C7238805F2D7}" type="pres">
      <dgm:prSet presAssocID="{262FCB2C-860A-40FF-BF8E-C462AD665BBC}" presName="child4group" presStyleCnt="0"/>
      <dgm:spPr/>
    </dgm:pt>
    <dgm:pt modelId="{44538F8E-0E76-4D14-8D66-6570A91D8CB6}" type="pres">
      <dgm:prSet presAssocID="{262FCB2C-860A-40FF-BF8E-C462AD665BBC}" presName="child4" presStyleLbl="bgAcc1" presStyleIdx="3" presStyleCnt="4"/>
      <dgm:spPr/>
    </dgm:pt>
    <dgm:pt modelId="{65C3177E-4F78-4017-8C33-CCE85C316AE0}" type="pres">
      <dgm:prSet presAssocID="{262FCB2C-860A-40FF-BF8E-C462AD665BBC}" presName="child4Text" presStyleLbl="bgAcc1" presStyleIdx="3" presStyleCnt="4">
        <dgm:presLayoutVars>
          <dgm:bulletEnabled val="1"/>
        </dgm:presLayoutVars>
      </dgm:prSet>
      <dgm:spPr/>
    </dgm:pt>
    <dgm:pt modelId="{09D9667C-525E-4A4D-8477-B9C68918EB1D}" type="pres">
      <dgm:prSet presAssocID="{262FCB2C-860A-40FF-BF8E-C462AD665BBC}" presName="childPlaceholder" presStyleCnt="0"/>
      <dgm:spPr/>
    </dgm:pt>
    <dgm:pt modelId="{7EB45316-BF8D-44CF-8B81-1B1C55794C1B}" type="pres">
      <dgm:prSet presAssocID="{262FCB2C-860A-40FF-BF8E-C462AD665BBC}" presName="circle" presStyleCnt="0"/>
      <dgm:spPr/>
    </dgm:pt>
    <dgm:pt modelId="{55605E23-AAF2-4C16-B6BB-37B995F13320}" type="pres">
      <dgm:prSet presAssocID="{262FCB2C-860A-40FF-BF8E-C462AD665BBC}" presName="quadrant1" presStyleLbl="node1" presStyleIdx="0" presStyleCnt="4">
        <dgm:presLayoutVars>
          <dgm:chMax val="1"/>
          <dgm:bulletEnabled val="1"/>
        </dgm:presLayoutVars>
      </dgm:prSet>
      <dgm:spPr/>
    </dgm:pt>
    <dgm:pt modelId="{6A0CFBA7-B8E5-40D7-BE01-B225D2C9E64C}" type="pres">
      <dgm:prSet presAssocID="{262FCB2C-860A-40FF-BF8E-C462AD665BBC}" presName="quadrant2" presStyleLbl="node1" presStyleIdx="1" presStyleCnt="4">
        <dgm:presLayoutVars>
          <dgm:chMax val="1"/>
          <dgm:bulletEnabled val="1"/>
        </dgm:presLayoutVars>
      </dgm:prSet>
      <dgm:spPr/>
    </dgm:pt>
    <dgm:pt modelId="{DFDC8D4F-F7A9-484F-88B1-4C1903028C93}" type="pres">
      <dgm:prSet presAssocID="{262FCB2C-860A-40FF-BF8E-C462AD665BBC}" presName="quadrant3" presStyleLbl="node1" presStyleIdx="2" presStyleCnt="4">
        <dgm:presLayoutVars>
          <dgm:chMax val="1"/>
          <dgm:bulletEnabled val="1"/>
        </dgm:presLayoutVars>
      </dgm:prSet>
      <dgm:spPr/>
    </dgm:pt>
    <dgm:pt modelId="{E323B194-1D3A-4E60-85ED-C3573D0BAFDC}" type="pres">
      <dgm:prSet presAssocID="{262FCB2C-860A-40FF-BF8E-C462AD665BBC}" presName="quadrant4" presStyleLbl="node1" presStyleIdx="3" presStyleCnt="4">
        <dgm:presLayoutVars>
          <dgm:chMax val="1"/>
          <dgm:bulletEnabled val="1"/>
        </dgm:presLayoutVars>
      </dgm:prSet>
      <dgm:spPr/>
    </dgm:pt>
    <dgm:pt modelId="{3D8A3B19-CEF1-446E-BDCB-52A131B9BD32}" type="pres">
      <dgm:prSet presAssocID="{262FCB2C-860A-40FF-BF8E-C462AD665BBC}" presName="quadrantPlaceholder" presStyleCnt="0"/>
      <dgm:spPr/>
    </dgm:pt>
    <dgm:pt modelId="{E99A2433-99A3-4D00-BD27-AB4B2845FE56}" type="pres">
      <dgm:prSet presAssocID="{262FCB2C-860A-40FF-BF8E-C462AD665BBC}" presName="center1" presStyleLbl="fgShp" presStyleIdx="0" presStyleCnt="2"/>
      <dgm:spPr/>
    </dgm:pt>
    <dgm:pt modelId="{4D005747-C082-4E73-993D-CC3C69D2BCB4}" type="pres">
      <dgm:prSet presAssocID="{262FCB2C-860A-40FF-BF8E-C462AD665BBC}" presName="center2" presStyleLbl="fgShp" presStyleIdx="1" presStyleCnt="2"/>
      <dgm:spPr/>
    </dgm:pt>
  </dgm:ptLst>
  <dgm:cxnLst>
    <dgm:cxn modelId="{3D9F4A06-9307-40B7-A516-90714AD3B032}" type="presOf" srcId="{6CC92715-FDE9-42A7-8426-81E5CE5AB6E1}" destId="{65C3177E-4F78-4017-8C33-CCE85C316AE0}" srcOrd="1" destOrd="0" presId="urn:microsoft.com/office/officeart/2005/8/layout/cycle4"/>
    <dgm:cxn modelId="{225F8211-89CC-4A69-AC58-179CE70F7DE9}" srcId="{262FCB2C-860A-40FF-BF8E-C462AD665BBC}" destId="{4DE6758B-07C5-4D42-8066-B3751C96E8BA}" srcOrd="3" destOrd="0" parTransId="{02A74EB6-1077-4C9A-9FFD-0A53D1680703}" sibTransId="{78993D20-E43E-472D-9060-C8401E011E00}"/>
    <dgm:cxn modelId="{C2F5FB11-86DD-4243-996A-36192093D9E7}" srcId="{8550368C-89DF-4D5F-9A5A-2837768BFD13}" destId="{1B01CD20-7CA6-4C8B-A56E-A3BA62D447FB}" srcOrd="0" destOrd="0" parTransId="{6A0C668F-08A1-4110-8786-A3757897913F}" sibTransId="{7073EE27-9CCA-4762-BC43-7FBC2F10C609}"/>
    <dgm:cxn modelId="{B4742F45-9209-4EC2-B59B-92F5AF57C54A}" type="presOf" srcId="{5420A7FD-FA9C-46DA-A7E6-D14B6DF87ECD}" destId="{B65013BF-ABDA-4A8B-AD66-96C53166457D}" srcOrd="0" destOrd="0" presId="urn:microsoft.com/office/officeart/2005/8/layout/cycle4"/>
    <dgm:cxn modelId="{F10FE265-713B-400F-982C-7A393BF04C23}" type="presOf" srcId="{A7760AD9-E11B-48CA-AF05-8EC66FD5FBC1}" destId="{6A0CFBA7-B8E5-40D7-BE01-B225D2C9E64C}" srcOrd="0" destOrd="0" presId="urn:microsoft.com/office/officeart/2005/8/layout/cycle4"/>
    <dgm:cxn modelId="{2A431368-21C3-492B-966F-F2821179A3D9}" type="presOf" srcId="{262FCB2C-860A-40FF-BF8E-C462AD665BBC}" destId="{56798605-1938-49C3-AE91-B70B5FC8731E}" srcOrd="0" destOrd="0" presId="urn:microsoft.com/office/officeart/2005/8/layout/cycle4"/>
    <dgm:cxn modelId="{0D678378-EA7F-4FD5-8432-C8227051411E}" type="presOf" srcId="{1B01CD20-7CA6-4C8B-A56E-A3BA62D447FB}" destId="{0AAE5605-59E2-4FBD-AAEA-18C02A851655}" srcOrd="0" destOrd="0" presId="urn:microsoft.com/office/officeart/2005/8/layout/cycle4"/>
    <dgm:cxn modelId="{EF858589-14AA-4375-9626-2ABD0A9388C9}" srcId="{262FCB2C-860A-40FF-BF8E-C462AD665BBC}" destId="{8550368C-89DF-4D5F-9A5A-2837768BFD13}" srcOrd="0" destOrd="0" parTransId="{FB166C7A-D285-4793-B9D3-BB6B9F64F876}" sibTransId="{2F862147-46BE-47B1-AF0D-EFF074C26089}"/>
    <dgm:cxn modelId="{BCC6F699-EC17-4349-9046-AAFBEBD1393C}" srcId="{262FCB2C-860A-40FF-BF8E-C462AD665BBC}" destId="{F3E1CEA2-74F2-43DF-AF9B-F3934D6C6C3E}" srcOrd="2" destOrd="0" parTransId="{A8E58ED1-205A-4721-B14C-F7B2CAF89CE6}" sibTransId="{27F64D6F-19F1-4ABF-B98A-14085B500C9D}"/>
    <dgm:cxn modelId="{5E83549C-A794-481A-8181-40486930FB5E}" srcId="{A7760AD9-E11B-48CA-AF05-8EC66FD5FBC1}" destId="{5420A7FD-FA9C-46DA-A7E6-D14B6DF87ECD}" srcOrd="0" destOrd="0" parTransId="{FA5D7EB9-5729-4A56-8508-F36BC9571383}" sibTransId="{7B8FF3E5-DF48-48D8-B19B-9746B7D1F678}"/>
    <dgm:cxn modelId="{B096279E-6CC6-4971-9681-BE5550027F2E}" srcId="{4DE6758B-07C5-4D42-8066-B3751C96E8BA}" destId="{6CC92715-FDE9-42A7-8426-81E5CE5AB6E1}" srcOrd="0" destOrd="0" parTransId="{063B99AF-AA2E-4DCC-9AEB-6F5672FB3841}" sibTransId="{C279FF71-AFFF-4AF1-8B93-9DEECB2F6825}"/>
    <dgm:cxn modelId="{9FFC20A6-8CAA-4BA3-A7C6-3CE0196A1C30}" srcId="{F3E1CEA2-74F2-43DF-AF9B-F3934D6C6C3E}" destId="{40213D2D-95AF-42EC-9D14-AB6B65726909}" srcOrd="0" destOrd="0" parTransId="{725BA855-EA55-4A35-BF12-082F15242423}" sibTransId="{24E8E3F0-219C-4966-8D5D-4B145CCF51D5}"/>
    <dgm:cxn modelId="{823A65C2-5800-41B9-82AE-8F5042A15867}" type="presOf" srcId="{8550368C-89DF-4D5F-9A5A-2837768BFD13}" destId="{55605E23-AAF2-4C16-B6BB-37B995F13320}" srcOrd="0" destOrd="0" presId="urn:microsoft.com/office/officeart/2005/8/layout/cycle4"/>
    <dgm:cxn modelId="{01F2EFCD-ECF0-4216-8128-3FF37C5DEFD2}" type="presOf" srcId="{40213D2D-95AF-42EC-9D14-AB6B65726909}" destId="{31C51C0B-EF1C-4212-9D96-B68D8BEB9282}" srcOrd="1" destOrd="0" presId="urn:microsoft.com/office/officeart/2005/8/layout/cycle4"/>
    <dgm:cxn modelId="{5FD557D0-B651-4E5F-828A-2903F5CE07F3}" type="presOf" srcId="{40213D2D-95AF-42EC-9D14-AB6B65726909}" destId="{428A5EDB-9D14-41DB-BAA9-57FBC7870849}" srcOrd="0" destOrd="0" presId="urn:microsoft.com/office/officeart/2005/8/layout/cycle4"/>
    <dgm:cxn modelId="{60AD69E5-E8AD-408D-8AE0-75B142A2DB62}" type="presOf" srcId="{6CC92715-FDE9-42A7-8426-81E5CE5AB6E1}" destId="{44538F8E-0E76-4D14-8D66-6570A91D8CB6}" srcOrd="0" destOrd="0" presId="urn:microsoft.com/office/officeart/2005/8/layout/cycle4"/>
    <dgm:cxn modelId="{E0563EE6-10E5-4A6A-AB3B-7C2E40E24E0E}" type="presOf" srcId="{1B01CD20-7CA6-4C8B-A56E-A3BA62D447FB}" destId="{FF5263B7-372E-4F34-8E47-3DEAB7EA7597}" srcOrd="1" destOrd="0" presId="urn:microsoft.com/office/officeart/2005/8/layout/cycle4"/>
    <dgm:cxn modelId="{83ACECF3-F902-47AB-9EAD-4F09154B0D38}" type="presOf" srcId="{4DE6758B-07C5-4D42-8066-B3751C96E8BA}" destId="{E323B194-1D3A-4E60-85ED-C3573D0BAFDC}" srcOrd="0" destOrd="0" presId="urn:microsoft.com/office/officeart/2005/8/layout/cycle4"/>
    <dgm:cxn modelId="{DBEB3BF9-D2F9-44AE-BD99-93983BC8018B}" srcId="{262FCB2C-860A-40FF-BF8E-C462AD665BBC}" destId="{A7760AD9-E11B-48CA-AF05-8EC66FD5FBC1}" srcOrd="1" destOrd="0" parTransId="{DE5F8F7E-0F46-4AC1-B2B9-720C69F08CDA}" sibTransId="{305F394A-43D0-417F-9362-42F58EBA092A}"/>
    <dgm:cxn modelId="{285F9BFA-5771-4987-89D6-E09E4F86D0C9}" type="presOf" srcId="{F3E1CEA2-74F2-43DF-AF9B-F3934D6C6C3E}" destId="{DFDC8D4F-F7A9-484F-88B1-4C1903028C93}" srcOrd="0" destOrd="0" presId="urn:microsoft.com/office/officeart/2005/8/layout/cycle4"/>
    <dgm:cxn modelId="{43ADF1FF-DAC5-4011-9B93-B595A3380945}" type="presOf" srcId="{5420A7FD-FA9C-46DA-A7E6-D14B6DF87ECD}" destId="{037014FF-F8DE-4C08-AE24-01CD0811578D}" srcOrd="1" destOrd="0" presId="urn:microsoft.com/office/officeart/2005/8/layout/cycle4"/>
    <dgm:cxn modelId="{B0675FC1-2DA9-4AC7-AF5E-0A600056D185}" type="presParOf" srcId="{56798605-1938-49C3-AE91-B70B5FC8731E}" destId="{E86DE09B-4712-40EA-A574-C166895AAB74}" srcOrd="0" destOrd="0" presId="urn:microsoft.com/office/officeart/2005/8/layout/cycle4"/>
    <dgm:cxn modelId="{AB451180-1444-4413-9FA2-394A291E480F}" type="presParOf" srcId="{E86DE09B-4712-40EA-A574-C166895AAB74}" destId="{2F95BB61-716F-42FA-A770-815E76BFE125}" srcOrd="0" destOrd="0" presId="urn:microsoft.com/office/officeart/2005/8/layout/cycle4"/>
    <dgm:cxn modelId="{5384DF26-563C-4148-BB2F-A47B1D52CFD2}" type="presParOf" srcId="{2F95BB61-716F-42FA-A770-815E76BFE125}" destId="{0AAE5605-59E2-4FBD-AAEA-18C02A851655}" srcOrd="0" destOrd="0" presId="urn:microsoft.com/office/officeart/2005/8/layout/cycle4"/>
    <dgm:cxn modelId="{FAF016F3-C3BB-4926-9378-41A6679BC464}" type="presParOf" srcId="{2F95BB61-716F-42FA-A770-815E76BFE125}" destId="{FF5263B7-372E-4F34-8E47-3DEAB7EA7597}" srcOrd="1" destOrd="0" presId="urn:microsoft.com/office/officeart/2005/8/layout/cycle4"/>
    <dgm:cxn modelId="{93A322CB-8CF1-4F94-B776-D09B935376D5}" type="presParOf" srcId="{E86DE09B-4712-40EA-A574-C166895AAB74}" destId="{55F6B423-73DE-4F1D-A138-3E7BD87FC197}" srcOrd="1" destOrd="0" presId="urn:microsoft.com/office/officeart/2005/8/layout/cycle4"/>
    <dgm:cxn modelId="{B933F5CC-0B3E-414E-BCDD-8A3F08390E67}" type="presParOf" srcId="{55F6B423-73DE-4F1D-A138-3E7BD87FC197}" destId="{B65013BF-ABDA-4A8B-AD66-96C53166457D}" srcOrd="0" destOrd="0" presId="urn:microsoft.com/office/officeart/2005/8/layout/cycle4"/>
    <dgm:cxn modelId="{DEF710F2-45D6-4CDC-A518-F868A77A70DB}" type="presParOf" srcId="{55F6B423-73DE-4F1D-A138-3E7BD87FC197}" destId="{037014FF-F8DE-4C08-AE24-01CD0811578D}" srcOrd="1" destOrd="0" presId="urn:microsoft.com/office/officeart/2005/8/layout/cycle4"/>
    <dgm:cxn modelId="{38D8B18E-3C42-453F-A2C8-3D57B320AC27}" type="presParOf" srcId="{E86DE09B-4712-40EA-A574-C166895AAB74}" destId="{03F110DC-D3C4-4E7B-B5AA-A6C049B216E6}" srcOrd="2" destOrd="0" presId="urn:microsoft.com/office/officeart/2005/8/layout/cycle4"/>
    <dgm:cxn modelId="{890A6F8D-2B7A-46FB-90FA-74E55ABA4F8F}" type="presParOf" srcId="{03F110DC-D3C4-4E7B-B5AA-A6C049B216E6}" destId="{428A5EDB-9D14-41DB-BAA9-57FBC7870849}" srcOrd="0" destOrd="0" presId="urn:microsoft.com/office/officeart/2005/8/layout/cycle4"/>
    <dgm:cxn modelId="{D5659AD4-9E34-427A-A1DC-D567CF322D4C}" type="presParOf" srcId="{03F110DC-D3C4-4E7B-B5AA-A6C049B216E6}" destId="{31C51C0B-EF1C-4212-9D96-B68D8BEB9282}" srcOrd="1" destOrd="0" presId="urn:microsoft.com/office/officeart/2005/8/layout/cycle4"/>
    <dgm:cxn modelId="{67BA4FBA-7062-4D6D-B2F1-7BFDD4273E60}" type="presParOf" srcId="{E86DE09B-4712-40EA-A574-C166895AAB74}" destId="{94F37C55-3315-48C6-96E6-C7238805F2D7}" srcOrd="3" destOrd="0" presId="urn:microsoft.com/office/officeart/2005/8/layout/cycle4"/>
    <dgm:cxn modelId="{900A1270-95B6-45FE-BB87-B6811044A0B7}" type="presParOf" srcId="{94F37C55-3315-48C6-96E6-C7238805F2D7}" destId="{44538F8E-0E76-4D14-8D66-6570A91D8CB6}" srcOrd="0" destOrd="0" presId="urn:microsoft.com/office/officeart/2005/8/layout/cycle4"/>
    <dgm:cxn modelId="{4B2A0300-69B6-415E-A41F-7A53F267F284}" type="presParOf" srcId="{94F37C55-3315-48C6-96E6-C7238805F2D7}" destId="{65C3177E-4F78-4017-8C33-CCE85C316AE0}" srcOrd="1" destOrd="0" presId="urn:microsoft.com/office/officeart/2005/8/layout/cycle4"/>
    <dgm:cxn modelId="{F6A46CD1-B2E9-4829-A804-D8C99F6EC88D}" type="presParOf" srcId="{E86DE09B-4712-40EA-A574-C166895AAB74}" destId="{09D9667C-525E-4A4D-8477-B9C68918EB1D}" srcOrd="4" destOrd="0" presId="urn:microsoft.com/office/officeart/2005/8/layout/cycle4"/>
    <dgm:cxn modelId="{3E493D82-5153-47A7-98D6-CF70951FD229}" type="presParOf" srcId="{56798605-1938-49C3-AE91-B70B5FC8731E}" destId="{7EB45316-BF8D-44CF-8B81-1B1C55794C1B}" srcOrd="1" destOrd="0" presId="urn:microsoft.com/office/officeart/2005/8/layout/cycle4"/>
    <dgm:cxn modelId="{7D4E726E-79A2-4F5D-B0E1-39C7BAB1B318}" type="presParOf" srcId="{7EB45316-BF8D-44CF-8B81-1B1C55794C1B}" destId="{55605E23-AAF2-4C16-B6BB-37B995F13320}" srcOrd="0" destOrd="0" presId="urn:microsoft.com/office/officeart/2005/8/layout/cycle4"/>
    <dgm:cxn modelId="{8C314D15-37D8-44AC-8591-8720F4C040C8}" type="presParOf" srcId="{7EB45316-BF8D-44CF-8B81-1B1C55794C1B}" destId="{6A0CFBA7-B8E5-40D7-BE01-B225D2C9E64C}" srcOrd="1" destOrd="0" presId="urn:microsoft.com/office/officeart/2005/8/layout/cycle4"/>
    <dgm:cxn modelId="{49E23538-CE7A-42E8-B3E1-E87F982B22A3}" type="presParOf" srcId="{7EB45316-BF8D-44CF-8B81-1B1C55794C1B}" destId="{DFDC8D4F-F7A9-484F-88B1-4C1903028C93}" srcOrd="2" destOrd="0" presId="urn:microsoft.com/office/officeart/2005/8/layout/cycle4"/>
    <dgm:cxn modelId="{59D054A4-1B10-405F-B354-373D3F104E6C}" type="presParOf" srcId="{7EB45316-BF8D-44CF-8B81-1B1C55794C1B}" destId="{E323B194-1D3A-4E60-85ED-C3573D0BAFDC}" srcOrd="3" destOrd="0" presId="urn:microsoft.com/office/officeart/2005/8/layout/cycle4"/>
    <dgm:cxn modelId="{E7C0EC30-8BC9-421B-A237-4A2992AF6AE3}" type="presParOf" srcId="{7EB45316-BF8D-44CF-8B81-1B1C55794C1B}" destId="{3D8A3B19-CEF1-446E-BDCB-52A131B9BD32}" srcOrd="4" destOrd="0" presId="urn:microsoft.com/office/officeart/2005/8/layout/cycle4"/>
    <dgm:cxn modelId="{58ED2118-DCCA-45B3-B9D4-94C7DB659D42}" type="presParOf" srcId="{56798605-1938-49C3-AE91-B70B5FC8731E}" destId="{E99A2433-99A3-4D00-BD27-AB4B2845FE56}" srcOrd="2" destOrd="0" presId="urn:microsoft.com/office/officeart/2005/8/layout/cycle4"/>
    <dgm:cxn modelId="{957EF1DC-3A47-4C3F-9F02-5B6EC3E761E9}" type="presParOf" srcId="{56798605-1938-49C3-AE91-B70B5FC8731E}" destId="{4D005747-C082-4E73-993D-CC3C69D2BCB4}"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D515C3-DC37-4AAF-8748-0FD588AC3FB5}" type="doc">
      <dgm:prSet loTypeId="urn:microsoft.com/office/officeart/2005/8/layout/matrix1" loCatId="matrix" qsTypeId="urn:microsoft.com/office/officeart/2005/8/quickstyle/simple5" qsCatId="simple" csTypeId="urn:microsoft.com/office/officeart/2005/8/colors/colorful5" csCatId="colorful" phldr="1"/>
      <dgm:spPr/>
      <dgm:t>
        <a:bodyPr/>
        <a:lstStyle/>
        <a:p>
          <a:endParaRPr lang="en-US"/>
        </a:p>
      </dgm:t>
    </dgm:pt>
    <dgm:pt modelId="{179EFFA2-668A-43C0-8879-D33F17F1C83D}">
      <dgm:prSet phldrT="[Text]"/>
      <dgm:spPr/>
      <dgm:t>
        <a:bodyPr/>
        <a:lstStyle/>
        <a:p>
          <a:r>
            <a:rPr lang="en-US" dirty="0">
              <a:latin typeface="Arial Black" panose="020B0A04020102020204" pitchFamily="34" charset="0"/>
            </a:rPr>
            <a:t>Self- efficacy </a:t>
          </a:r>
        </a:p>
      </dgm:t>
    </dgm:pt>
    <dgm:pt modelId="{86649A81-9181-4721-91F6-F4E5363E941E}" type="parTrans" cxnId="{DD917DA4-8B66-40DA-8C38-A3CCAEAB57CC}">
      <dgm:prSet/>
      <dgm:spPr/>
      <dgm:t>
        <a:bodyPr/>
        <a:lstStyle/>
        <a:p>
          <a:endParaRPr lang="en-US"/>
        </a:p>
      </dgm:t>
    </dgm:pt>
    <dgm:pt modelId="{681681EE-13ED-4B3A-9C72-FF7E6AC531A8}" type="sibTrans" cxnId="{DD917DA4-8B66-40DA-8C38-A3CCAEAB57CC}">
      <dgm:prSet/>
      <dgm:spPr/>
      <dgm:t>
        <a:bodyPr/>
        <a:lstStyle/>
        <a:p>
          <a:endParaRPr lang="en-US"/>
        </a:p>
      </dgm:t>
    </dgm:pt>
    <dgm:pt modelId="{49F69510-782B-4915-AF94-7FE54724CE68}">
      <dgm:prSet phldrT="[Text]" custT="1"/>
      <dgm:spPr/>
      <dgm:t>
        <a:bodyPr/>
        <a:lstStyle/>
        <a:p>
          <a:r>
            <a:rPr lang="en-US" sz="2200">
              <a:latin typeface="Arial Black" panose="020B0A04020102020204" pitchFamily="34" charset="0"/>
            </a:rPr>
            <a:t>Mastery Experience</a:t>
          </a:r>
        </a:p>
        <a:p>
          <a:r>
            <a:rPr lang="en-US" sz="1800"/>
            <a:t>Experimenting with realistic and challenging goals</a:t>
          </a:r>
          <a:r>
            <a:rPr lang="en-US" sz="2000"/>
            <a:t>.</a:t>
          </a:r>
          <a:endParaRPr lang="en-US" sz="2000" dirty="0"/>
        </a:p>
      </dgm:t>
    </dgm:pt>
    <dgm:pt modelId="{553E59B3-6078-4AB4-AB4E-7BE52C10EB08}" type="parTrans" cxnId="{CF96F6FC-7D56-44B9-9287-30A5F5CF660A}">
      <dgm:prSet/>
      <dgm:spPr/>
      <dgm:t>
        <a:bodyPr/>
        <a:lstStyle/>
        <a:p>
          <a:endParaRPr lang="en-US"/>
        </a:p>
      </dgm:t>
    </dgm:pt>
    <dgm:pt modelId="{A790E7BB-49F3-4912-BCBB-05733CEDEEF8}" type="sibTrans" cxnId="{CF96F6FC-7D56-44B9-9287-30A5F5CF660A}">
      <dgm:prSet/>
      <dgm:spPr/>
      <dgm:t>
        <a:bodyPr/>
        <a:lstStyle/>
        <a:p>
          <a:endParaRPr lang="en-US"/>
        </a:p>
      </dgm:t>
    </dgm:pt>
    <dgm:pt modelId="{622ED7F0-8E13-4DC2-9BA9-B7F8ABBCA74B}">
      <dgm:prSet phldrT="[Text]" custT="1"/>
      <dgm:spPr/>
      <dgm:t>
        <a:bodyPr/>
        <a:lstStyle/>
        <a:p>
          <a:r>
            <a:rPr lang="en-US" sz="2200">
              <a:latin typeface="Arial Black" panose="020B0A04020102020204" pitchFamily="34" charset="0"/>
            </a:rPr>
            <a:t>Social Modeling</a:t>
          </a:r>
        </a:p>
        <a:p>
          <a:r>
            <a:rPr lang="en-US" sz="1800">
              <a:latin typeface="+mn-lt"/>
            </a:rPr>
            <a:t>Choosing a role model that can demonstrate self- efficacy. </a:t>
          </a:r>
          <a:endParaRPr lang="en-US" sz="1800" dirty="0">
            <a:latin typeface="+mn-lt"/>
          </a:endParaRPr>
        </a:p>
      </dgm:t>
    </dgm:pt>
    <dgm:pt modelId="{1D3E4D63-5FA5-42FD-9350-7227C2C718C5}" type="parTrans" cxnId="{4BAE6E43-5D10-4802-82A9-51656ECDD142}">
      <dgm:prSet/>
      <dgm:spPr/>
      <dgm:t>
        <a:bodyPr/>
        <a:lstStyle/>
        <a:p>
          <a:endParaRPr lang="en-US"/>
        </a:p>
      </dgm:t>
    </dgm:pt>
    <dgm:pt modelId="{6DA36EA8-33EB-4B43-B20A-EA9603E70233}" type="sibTrans" cxnId="{4BAE6E43-5D10-4802-82A9-51656ECDD142}">
      <dgm:prSet/>
      <dgm:spPr/>
      <dgm:t>
        <a:bodyPr/>
        <a:lstStyle/>
        <a:p>
          <a:endParaRPr lang="en-US"/>
        </a:p>
      </dgm:t>
    </dgm:pt>
    <dgm:pt modelId="{88C4C90B-7E62-4FBD-A66B-D13704C872CF}">
      <dgm:prSet phldrT="[Text]" custT="1"/>
      <dgm:spPr/>
      <dgm:t>
        <a:bodyPr/>
        <a:lstStyle/>
        <a:p>
          <a:r>
            <a:rPr lang="en-US" sz="2200">
              <a:latin typeface="Arial Black" panose="020B0A04020102020204" pitchFamily="34" charset="0"/>
            </a:rPr>
            <a:t>Social Persuasion </a:t>
          </a:r>
        </a:p>
        <a:p>
          <a:r>
            <a:rPr lang="en-US" sz="1800"/>
            <a:t>Looking for right mentor who practices what he/she teaches. </a:t>
          </a:r>
          <a:endParaRPr lang="en-US" sz="1800" dirty="0"/>
        </a:p>
      </dgm:t>
    </dgm:pt>
    <dgm:pt modelId="{EEBD1DEE-E615-4825-B23A-6BC145F52767}" type="parTrans" cxnId="{047928E3-CC94-445C-9F1F-7691A4CFBCC3}">
      <dgm:prSet/>
      <dgm:spPr/>
      <dgm:t>
        <a:bodyPr/>
        <a:lstStyle/>
        <a:p>
          <a:endParaRPr lang="en-US"/>
        </a:p>
      </dgm:t>
    </dgm:pt>
    <dgm:pt modelId="{EE5966FE-79F0-472E-8C9B-46256064F004}" type="sibTrans" cxnId="{047928E3-CC94-445C-9F1F-7691A4CFBCC3}">
      <dgm:prSet/>
      <dgm:spPr/>
      <dgm:t>
        <a:bodyPr/>
        <a:lstStyle/>
        <a:p>
          <a:endParaRPr lang="en-US"/>
        </a:p>
      </dgm:t>
    </dgm:pt>
    <dgm:pt modelId="{841C2560-A66A-41EC-9FF9-8E9F42E9FA01}">
      <dgm:prSet phldrT="[Text]" custT="1"/>
      <dgm:spPr/>
      <dgm:t>
        <a:bodyPr/>
        <a:lstStyle/>
        <a:p>
          <a:r>
            <a:rPr lang="en-US" sz="1900">
              <a:latin typeface="Arial Black" panose="020B0A04020102020204" pitchFamily="34" charset="0"/>
            </a:rPr>
            <a:t>State of Physiology </a:t>
          </a:r>
        </a:p>
        <a:p>
          <a:r>
            <a:rPr lang="en-US" sz="1700"/>
            <a:t>Condition that can influence their interpretation of self – efficacy</a:t>
          </a:r>
          <a:r>
            <a:rPr lang="en-US" sz="1800"/>
            <a:t>. </a:t>
          </a:r>
          <a:endParaRPr lang="en-US" sz="1800" dirty="0"/>
        </a:p>
      </dgm:t>
    </dgm:pt>
    <dgm:pt modelId="{C8A83DF7-EBC0-4B89-9CDE-B2DD6E23878B}" type="parTrans" cxnId="{5E22AB5A-B031-428A-AF07-801B5A045E1D}">
      <dgm:prSet/>
      <dgm:spPr/>
      <dgm:t>
        <a:bodyPr/>
        <a:lstStyle/>
        <a:p>
          <a:endParaRPr lang="en-US"/>
        </a:p>
      </dgm:t>
    </dgm:pt>
    <dgm:pt modelId="{138A1CB9-ED57-48AD-BE21-8827CAD43980}" type="sibTrans" cxnId="{5E22AB5A-B031-428A-AF07-801B5A045E1D}">
      <dgm:prSet/>
      <dgm:spPr/>
      <dgm:t>
        <a:bodyPr/>
        <a:lstStyle/>
        <a:p>
          <a:endParaRPr lang="en-US"/>
        </a:p>
      </dgm:t>
    </dgm:pt>
    <dgm:pt modelId="{8A2C3F83-A131-4C47-B3DD-651357414BB2}" type="pres">
      <dgm:prSet presAssocID="{50D515C3-DC37-4AAF-8748-0FD588AC3FB5}" presName="diagram" presStyleCnt="0">
        <dgm:presLayoutVars>
          <dgm:chMax val="1"/>
          <dgm:dir/>
          <dgm:animLvl val="ctr"/>
          <dgm:resizeHandles val="exact"/>
        </dgm:presLayoutVars>
      </dgm:prSet>
      <dgm:spPr/>
    </dgm:pt>
    <dgm:pt modelId="{03D8AEA9-7B8A-4F36-8676-82F488A44E77}" type="pres">
      <dgm:prSet presAssocID="{50D515C3-DC37-4AAF-8748-0FD588AC3FB5}" presName="matrix" presStyleCnt="0"/>
      <dgm:spPr/>
    </dgm:pt>
    <dgm:pt modelId="{7831F99C-C7DB-48B2-B0BC-66B568589C67}" type="pres">
      <dgm:prSet presAssocID="{50D515C3-DC37-4AAF-8748-0FD588AC3FB5}" presName="tile1" presStyleLbl="node1" presStyleIdx="0" presStyleCnt="4"/>
      <dgm:spPr/>
    </dgm:pt>
    <dgm:pt modelId="{F86DF055-84D1-4DFB-9FC8-827CF2010CA2}" type="pres">
      <dgm:prSet presAssocID="{50D515C3-DC37-4AAF-8748-0FD588AC3FB5}" presName="tile1text" presStyleLbl="node1" presStyleIdx="0" presStyleCnt="4">
        <dgm:presLayoutVars>
          <dgm:chMax val="0"/>
          <dgm:chPref val="0"/>
          <dgm:bulletEnabled val="1"/>
        </dgm:presLayoutVars>
      </dgm:prSet>
      <dgm:spPr/>
    </dgm:pt>
    <dgm:pt modelId="{A50231D2-BF2D-4DEF-80C7-702B681EB2BD}" type="pres">
      <dgm:prSet presAssocID="{50D515C3-DC37-4AAF-8748-0FD588AC3FB5}" presName="tile2" presStyleLbl="node1" presStyleIdx="1" presStyleCnt="4"/>
      <dgm:spPr/>
    </dgm:pt>
    <dgm:pt modelId="{78474BD7-316B-49D8-911E-F3128E840C91}" type="pres">
      <dgm:prSet presAssocID="{50D515C3-DC37-4AAF-8748-0FD588AC3FB5}" presName="tile2text" presStyleLbl="node1" presStyleIdx="1" presStyleCnt="4">
        <dgm:presLayoutVars>
          <dgm:chMax val="0"/>
          <dgm:chPref val="0"/>
          <dgm:bulletEnabled val="1"/>
        </dgm:presLayoutVars>
      </dgm:prSet>
      <dgm:spPr/>
    </dgm:pt>
    <dgm:pt modelId="{FAD6E7EB-F5A8-47D1-A24A-A665FB039994}" type="pres">
      <dgm:prSet presAssocID="{50D515C3-DC37-4AAF-8748-0FD588AC3FB5}" presName="tile3" presStyleLbl="node1" presStyleIdx="2" presStyleCnt="4"/>
      <dgm:spPr/>
    </dgm:pt>
    <dgm:pt modelId="{56A98607-B706-4E30-BA89-28B5601C3BD8}" type="pres">
      <dgm:prSet presAssocID="{50D515C3-DC37-4AAF-8748-0FD588AC3FB5}" presName="tile3text" presStyleLbl="node1" presStyleIdx="2" presStyleCnt="4">
        <dgm:presLayoutVars>
          <dgm:chMax val="0"/>
          <dgm:chPref val="0"/>
          <dgm:bulletEnabled val="1"/>
        </dgm:presLayoutVars>
      </dgm:prSet>
      <dgm:spPr/>
    </dgm:pt>
    <dgm:pt modelId="{3285799A-BF2A-409D-8303-C239F0AB3E47}" type="pres">
      <dgm:prSet presAssocID="{50D515C3-DC37-4AAF-8748-0FD588AC3FB5}" presName="tile4" presStyleLbl="node1" presStyleIdx="3" presStyleCnt="4"/>
      <dgm:spPr/>
    </dgm:pt>
    <dgm:pt modelId="{A9A3E823-3BC3-4DD5-A9FB-5976F463710A}" type="pres">
      <dgm:prSet presAssocID="{50D515C3-DC37-4AAF-8748-0FD588AC3FB5}" presName="tile4text" presStyleLbl="node1" presStyleIdx="3" presStyleCnt="4">
        <dgm:presLayoutVars>
          <dgm:chMax val="0"/>
          <dgm:chPref val="0"/>
          <dgm:bulletEnabled val="1"/>
        </dgm:presLayoutVars>
      </dgm:prSet>
      <dgm:spPr/>
    </dgm:pt>
    <dgm:pt modelId="{8228F6C6-9FB0-47FE-99E0-4171B70BF89D}" type="pres">
      <dgm:prSet presAssocID="{50D515C3-DC37-4AAF-8748-0FD588AC3FB5}" presName="centerTile" presStyleLbl="fgShp" presStyleIdx="0" presStyleCnt="1">
        <dgm:presLayoutVars>
          <dgm:chMax val="0"/>
          <dgm:chPref val="0"/>
        </dgm:presLayoutVars>
      </dgm:prSet>
      <dgm:spPr/>
    </dgm:pt>
  </dgm:ptLst>
  <dgm:cxnLst>
    <dgm:cxn modelId="{80279806-FD24-48A3-ADF6-C45CC0DA1900}" type="presOf" srcId="{622ED7F0-8E13-4DC2-9BA9-B7F8ABBCA74B}" destId="{A50231D2-BF2D-4DEF-80C7-702B681EB2BD}" srcOrd="0" destOrd="0" presId="urn:microsoft.com/office/officeart/2005/8/layout/matrix1"/>
    <dgm:cxn modelId="{A38AEC15-DDDC-47B4-86AF-2D02061E6F88}" type="presOf" srcId="{841C2560-A66A-41EC-9FF9-8E9F42E9FA01}" destId="{3285799A-BF2A-409D-8303-C239F0AB3E47}" srcOrd="0" destOrd="0" presId="urn:microsoft.com/office/officeart/2005/8/layout/matrix1"/>
    <dgm:cxn modelId="{38AD7218-44B5-462E-B480-31F3CC0FC119}" type="presOf" srcId="{179EFFA2-668A-43C0-8879-D33F17F1C83D}" destId="{8228F6C6-9FB0-47FE-99E0-4171B70BF89D}" srcOrd="0" destOrd="0" presId="urn:microsoft.com/office/officeart/2005/8/layout/matrix1"/>
    <dgm:cxn modelId="{0319A621-1F42-4356-B7BC-0D56C273A904}" type="presOf" srcId="{49F69510-782B-4915-AF94-7FE54724CE68}" destId="{F86DF055-84D1-4DFB-9FC8-827CF2010CA2}" srcOrd="1" destOrd="0" presId="urn:microsoft.com/office/officeart/2005/8/layout/matrix1"/>
    <dgm:cxn modelId="{4BAE6E43-5D10-4802-82A9-51656ECDD142}" srcId="{179EFFA2-668A-43C0-8879-D33F17F1C83D}" destId="{622ED7F0-8E13-4DC2-9BA9-B7F8ABBCA74B}" srcOrd="1" destOrd="0" parTransId="{1D3E4D63-5FA5-42FD-9350-7227C2C718C5}" sibTransId="{6DA36EA8-33EB-4B43-B20A-EA9603E70233}"/>
    <dgm:cxn modelId="{FCB9505A-2238-4C12-87EF-41BF04841423}" type="presOf" srcId="{841C2560-A66A-41EC-9FF9-8E9F42E9FA01}" destId="{A9A3E823-3BC3-4DD5-A9FB-5976F463710A}" srcOrd="1" destOrd="0" presId="urn:microsoft.com/office/officeart/2005/8/layout/matrix1"/>
    <dgm:cxn modelId="{5E22AB5A-B031-428A-AF07-801B5A045E1D}" srcId="{179EFFA2-668A-43C0-8879-D33F17F1C83D}" destId="{841C2560-A66A-41EC-9FF9-8E9F42E9FA01}" srcOrd="3" destOrd="0" parTransId="{C8A83DF7-EBC0-4B89-9CDE-B2DD6E23878B}" sibTransId="{138A1CB9-ED57-48AD-BE21-8827CAD43980}"/>
    <dgm:cxn modelId="{001C5D89-CFEC-4F1F-9A09-48ADEF037EDF}" type="presOf" srcId="{622ED7F0-8E13-4DC2-9BA9-B7F8ABBCA74B}" destId="{78474BD7-316B-49D8-911E-F3128E840C91}" srcOrd="1" destOrd="0" presId="urn:microsoft.com/office/officeart/2005/8/layout/matrix1"/>
    <dgm:cxn modelId="{DD917DA4-8B66-40DA-8C38-A3CCAEAB57CC}" srcId="{50D515C3-DC37-4AAF-8748-0FD588AC3FB5}" destId="{179EFFA2-668A-43C0-8879-D33F17F1C83D}" srcOrd="0" destOrd="0" parTransId="{86649A81-9181-4721-91F6-F4E5363E941E}" sibTransId="{681681EE-13ED-4B3A-9C72-FF7E6AC531A8}"/>
    <dgm:cxn modelId="{17FC9CC0-BDB6-4BD9-B820-D30175E92B77}" type="presOf" srcId="{88C4C90B-7E62-4FBD-A66B-D13704C872CF}" destId="{56A98607-B706-4E30-BA89-28B5601C3BD8}" srcOrd="1" destOrd="0" presId="urn:microsoft.com/office/officeart/2005/8/layout/matrix1"/>
    <dgm:cxn modelId="{C55F3EDA-DCD9-4420-A5BD-A662FC4F41F0}" type="presOf" srcId="{50D515C3-DC37-4AAF-8748-0FD588AC3FB5}" destId="{8A2C3F83-A131-4C47-B3DD-651357414BB2}" srcOrd="0" destOrd="0" presId="urn:microsoft.com/office/officeart/2005/8/layout/matrix1"/>
    <dgm:cxn modelId="{9B21B6DC-55CB-479A-BFA3-F50241DEA731}" type="presOf" srcId="{49F69510-782B-4915-AF94-7FE54724CE68}" destId="{7831F99C-C7DB-48B2-B0BC-66B568589C67}" srcOrd="0" destOrd="0" presId="urn:microsoft.com/office/officeart/2005/8/layout/matrix1"/>
    <dgm:cxn modelId="{047928E3-CC94-445C-9F1F-7691A4CFBCC3}" srcId="{179EFFA2-668A-43C0-8879-D33F17F1C83D}" destId="{88C4C90B-7E62-4FBD-A66B-D13704C872CF}" srcOrd="2" destOrd="0" parTransId="{EEBD1DEE-E615-4825-B23A-6BC145F52767}" sibTransId="{EE5966FE-79F0-472E-8C9B-46256064F004}"/>
    <dgm:cxn modelId="{3D2600F3-331D-4CC2-BE02-73002A93077E}" type="presOf" srcId="{88C4C90B-7E62-4FBD-A66B-D13704C872CF}" destId="{FAD6E7EB-F5A8-47D1-A24A-A665FB039994}" srcOrd="0" destOrd="0" presId="urn:microsoft.com/office/officeart/2005/8/layout/matrix1"/>
    <dgm:cxn modelId="{CF96F6FC-7D56-44B9-9287-30A5F5CF660A}" srcId="{179EFFA2-668A-43C0-8879-D33F17F1C83D}" destId="{49F69510-782B-4915-AF94-7FE54724CE68}" srcOrd="0" destOrd="0" parTransId="{553E59B3-6078-4AB4-AB4E-7BE52C10EB08}" sibTransId="{A790E7BB-49F3-4912-BCBB-05733CEDEEF8}"/>
    <dgm:cxn modelId="{0E8B889C-62E5-4E24-8574-D3C5BF63B884}" type="presParOf" srcId="{8A2C3F83-A131-4C47-B3DD-651357414BB2}" destId="{03D8AEA9-7B8A-4F36-8676-82F488A44E77}" srcOrd="0" destOrd="0" presId="urn:microsoft.com/office/officeart/2005/8/layout/matrix1"/>
    <dgm:cxn modelId="{742AFBC7-8DEA-45B2-BBC4-719506F85ED6}" type="presParOf" srcId="{03D8AEA9-7B8A-4F36-8676-82F488A44E77}" destId="{7831F99C-C7DB-48B2-B0BC-66B568589C67}" srcOrd="0" destOrd="0" presId="urn:microsoft.com/office/officeart/2005/8/layout/matrix1"/>
    <dgm:cxn modelId="{29674F20-005D-4E18-9D6B-4FE0DD499766}" type="presParOf" srcId="{03D8AEA9-7B8A-4F36-8676-82F488A44E77}" destId="{F86DF055-84D1-4DFB-9FC8-827CF2010CA2}" srcOrd="1" destOrd="0" presId="urn:microsoft.com/office/officeart/2005/8/layout/matrix1"/>
    <dgm:cxn modelId="{400B6CBE-E0B8-4DCA-AE99-118560113F95}" type="presParOf" srcId="{03D8AEA9-7B8A-4F36-8676-82F488A44E77}" destId="{A50231D2-BF2D-4DEF-80C7-702B681EB2BD}" srcOrd="2" destOrd="0" presId="urn:microsoft.com/office/officeart/2005/8/layout/matrix1"/>
    <dgm:cxn modelId="{05A1C787-B727-46BE-A2CC-574EE3F4260D}" type="presParOf" srcId="{03D8AEA9-7B8A-4F36-8676-82F488A44E77}" destId="{78474BD7-316B-49D8-911E-F3128E840C91}" srcOrd="3" destOrd="0" presId="urn:microsoft.com/office/officeart/2005/8/layout/matrix1"/>
    <dgm:cxn modelId="{7D5FF8D7-2F6B-4F3A-9EF0-6FD8AE07F3D2}" type="presParOf" srcId="{03D8AEA9-7B8A-4F36-8676-82F488A44E77}" destId="{FAD6E7EB-F5A8-47D1-A24A-A665FB039994}" srcOrd="4" destOrd="0" presId="urn:microsoft.com/office/officeart/2005/8/layout/matrix1"/>
    <dgm:cxn modelId="{EE61B303-1576-4A72-AC8D-04EC673BAB88}" type="presParOf" srcId="{03D8AEA9-7B8A-4F36-8676-82F488A44E77}" destId="{56A98607-B706-4E30-BA89-28B5601C3BD8}" srcOrd="5" destOrd="0" presId="urn:microsoft.com/office/officeart/2005/8/layout/matrix1"/>
    <dgm:cxn modelId="{04EF17F4-ED46-4F92-BA91-6364FC238FBF}" type="presParOf" srcId="{03D8AEA9-7B8A-4F36-8676-82F488A44E77}" destId="{3285799A-BF2A-409D-8303-C239F0AB3E47}" srcOrd="6" destOrd="0" presId="urn:microsoft.com/office/officeart/2005/8/layout/matrix1"/>
    <dgm:cxn modelId="{5B686F35-8167-4BAC-8D9D-2037D34FE2E4}" type="presParOf" srcId="{03D8AEA9-7B8A-4F36-8676-82F488A44E77}" destId="{A9A3E823-3BC3-4DD5-A9FB-5976F463710A}" srcOrd="7" destOrd="0" presId="urn:microsoft.com/office/officeart/2005/8/layout/matrix1"/>
    <dgm:cxn modelId="{668B5F1F-6A26-48E6-A484-A3E82932EC09}" type="presParOf" srcId="{8A2C3F83-A131-4C47-B3DD-651357414BB2}" destId="{8228F6C6-9FB0-47FE-99E0-4171B70BF89D}"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D515C3-DC37-4AAF-8748-0FD588AC3FB5}" type="doc">
      <dgm:prSet loTypeId="urn:microsoft.com/office/officeart/2005/8/layout/matrix1" loCatId="matrix" qsTypeId="urn:microsoft.com/office/officeart/2005/8/quickstyle/3d4" qsCatId="3D" csTypeId="urn:microsoft.com/office/officeart/2005/8/colors/accent2_1" csCatId="accent2" phldr="1"/>
      <dgm:spPr/>
      <dgm:t>
        <a:bodyPr/>
        <a:lstStyle/>
        <a:p>
          <a:endParaRPr lang="en-US"/>
        </a:p>
      </dgm:t>
    </dgm:pt>
    <dgm:pt modelId="{179EFFA2-668A-43C0-8879-D33F17F1C83D}">
      <dgm:prSet phldrT="[Text]"/>
      <dgm:spPr/>
      <dgm:t>
        <a:bodyPr/>
        <a:lstStyle/>
        <a:p>
          <a:r>
            <a:rPr lang="en-US" dirty="0">
              <a:latin typeface="Arial Black" panose="020B0A04020102020204" pitchFamily="34" charset="0"/>
            </a:rPr>
            <a:t>Self- efficacy </a:t>
          </a:r>
        </a:p>
      </dgm:t>
    </dgm:pt>
    <dgm:pt modelId="{86649A81-9181-4721-91F6-F4E5363E941E}" type="parTrans" cxnId="{DD917DA4-8B66-40DA-8C38-A3CCAEAB57CC}">
      <dgm:prSet/>
      <dgm:spPr/>
      <dgm:t>
        <a:bodyPr/>
        <a:lstStyle/>
        <a:p>
          <a:endParaRPr lang="en-US"/>
        </a:p>
      </dgm:t>
    </dgm:pt>
    <dgm:pt modelId="{681681EE-13ED-4B3A-9C72-FF7E6AC531A8}" type="sibTrans" cxnId="{DD917DA4-8B66-40DA-8C38-A3CCAEAB57CC}">
      <dgm:prSet/>
      <dgm:spPr/>
      <dgm:t>
        <a:bodyPr/>
        <a:lstStyle/>
        <a:p>
          <a:endParaRPr lang="en-US"/>
        </a:p>
      </dgm:t>
    </dgm:pt>
    <dgm:pt modelId="{49F69510-782B-4915-AF94-7FE54724CE68}">
      <dgm:prSet phldrT="[Text]" custT="1"/>
      <dgm:spPr/>
      <dgm:t>
        <a:bodyPr/>
        <a:lstStyle/>
        <a:p>
          <a:r>
            <a:rPr lang="en-US" sz="2200" dirty="0">
              <a:latin typeface="Arial Black" panose="020B0A04020102020204" pitchFamily="34" charset="0"/>
            </a:rPr>
            <a:t>Cognitive</a:t>
          </a:r>
        </a:p>
        <a:p>
          <a:r>
            <a:rPr lang="en-US" sz="1800" dirty="0"/>
            <a:t>Thinking is </a:t>
          </a:r>
          <a:r>
            <a:rPr lang="en-US" sz="1800" b="1" dirty="0"/>
            <a:t>self- enhancing </a:t>
          </a:r>
          <a:r>
            <a:rPr lang="en-US" sz="1800" dirty="0"/>
            <a:t>(optimistic) or </a:t>
          </a:r>
          <a:r>
            <a:rPr lang="en-US" sz="1800" b="1" dirty="0"/>
            <a:t>deliberating</a:t>
          </a:r>
          <a:r>
            <a:rPr lang="en-US" sz="1800" dirty="0"/>
            <a:t> (pessimistic) ways can greatly influence functioning</a:t>
          </a:r>
          <a:r>
            <a:rPr lang="en-US" sz="2000" dirty="0"/>
            <a:t>.</a:t>
          </a:r>
        </a:p>
      </dgm:t>
    </dgm:pt>
    <dgm:pt modelId="{553E59B3-6078-4AB4-AB4E-7BE52C10EB08}" type="parTrans" cxnId="{CF96F6FC-7D56-44B9-9287-30A5F5CF660A}">
      <dgm:prSet/>
      <dgm:spPr/>
      <dgm:t>
        <a:bodyPr/>
        <a:lstStyle/>
        <a:p>
          <a:endParaRPr lang="en-US"/>
        </a:p>
      </dgm:t>
    </dgm:pt>
    <dgm:pt modelId="{A790E7BB-49F3-4912-BCBB-05733CEDEEF8}" type="sibTrans" cxnId="{CF96F6FC-7D56-44B9-9287-30A5F5CF660A}">
      <dgm:prSet/>
      <dgm:spPr/>
      <dgm:t>
        <a:bodyPr/>
        <a:lstStyle/>
        <a:p>
          <a:endParaRPr lang="en-US"/>
        </a:p>
      </dgm:t>
    </dgm:pt>
    <dgm:pt modelId="{622ED7F0-8E13-4DC2-9BA9-B7F8ABBCA74B}">
      <dgm:prSet phldrT="[Text]" custT="1"/>
      <dgm:spPr/>
      <dgm:t>
        <a:bodyPr/>
        <a:lstStyle/>
        <a:p>
          <a:r>
            <a:rPr lang="en-US" sz="2200" dirty="0">
              <a:latin typeface="Arial Black" panose="020B0A04020102020204" pitchFamily="34" charset="0"/>
            </a:rPr>
            <a:t>Motivational </a:t>
          </a:r>
        </a:p>
        <a:p>
          <a:r>
            <a:rPr lang="en-US" sz="1800" dirty="0">
              <a:latin typeface="+mn-lt"/>
            </a:rPr>
            <a:t>Value of motivation influence an outcome. </a:t>
          </a:r>
          <a:r>
            <a:rPr lang="en-US" sz="1800" i="1" dirty="0">
              <a:latin typeface="+mn-lt"/>
            </a:rPr>
            <a:t>Can I reach my goal?</a:t>
          </a:r>
          <a:endParaRPr lang="en-US" sz="1800" dirty="0">
            <a:latin typeface="+mn-lt"/>
          </a:endParaRPr>
        </a:p>
      </dgm:t>
    </dgm:pt>
    <dgm:pt modelId="{1D3E4D63-5FA5-42FD-9350-7227C2C718C5}" type="parTrans" cxnId="{4BAE6E43-5D10-4802-82A9-51656ECDD142}">
      <dgm:prSet/>
      <dgm:spPr/>
      <dgm:t>
        <a:bodyPr/>
        <a:lstStyle/>
        <a:p>
          <a:endParaRPr lang="en-US"/>
        </a:p>
      </dgm:t>
    </dgm:pt>
    <dgm:pt modelId="{6DA36EA8-33EB-4B43-B20A-EA9603E70233}" type="sibTrans" cxnId="{4BAE6E43-5D10-4802-82A9-51656ECDD142}">
      <dgm:prSet/>
      <dgm:spPr/>
      <dgm:t>
        <a:bodyPr/>
        <a:lstStyle/>
        <a:p>
          <a:endParaRPr lang="en-US"/>
        </a:p>
      </dgm:t>
    </dgm:pt>
    <dgm:pt modelId="{88C4C90B-7E62-4FBD-A66B-D13704C872CF}">
      <dgm:prSet phldrT="[Text]" custT="1"/>
      <dgm:spPr/>
      <dgm:t>
        <a:bodyPr/>
        <a:lstStyle/>
        <a:p>
          <a:r>
            <a:rPr lang="en-US" sz="2200" dirty="0">
              <a:latin typeface="Arial Black" panose="020B0A04020102020204" pitchFamily="34" charset="0"/>
            </a:rPr>
            <a:t>Emotional </a:t>
          </a:r>
        </a:p>
        <a:p>
          <a:r>
            <a:rPr lang="en-US" sz="1800" dirty="0"/>
            <a:t>A person then is able to grow competent in his self – efficacy to deal with his emotional challenges. This relate to emotional challenges. </a:t>
          </a:r>
        </a:p>
      </dgm:t>
    </dgm:pt>
    <dgm:pt modelId="{EEBD1DEE-E615-4825-B23A-6BC145F52767}" type="parTrans" cxnId="{047928E3-CC94-445C-9F1F-7691A4CFBCC3}">
      <dgm:prSet/>
      <dgm:spPr/>
      <dgm:t>
        <a:bodyPr/>
        <a:lstStyle/>
        <a:p>
          <a:endParaRPr lang="en-US"/>
        </a:p>
      </dgm:t>
    </dgm:pt>
    <dgm:pt modelId="{EE5966FE-79F0-472E-8C9B-46256064F004}" type="sibTrans" cxnId="{047928E3-CC94-445C-9F1F-7691A4CFBCC3}">
      <dgm:prSet/>
      <dgm:spPr/>
      <dgm:t>
        <a:bodyPr/>
        <a:lstStyle/>
        <a:p>
          <a:endParaRPr lang="en-US"/>
        </a:p>
      </dgm:t>
    </dgm:pt>
    <dgm:pt modelId="{841C2560-A66A-41EC-9FF9-8E9F42E9FA01}">
      <dgm:prSet phldrT="[Text]" custT="1"/>
      <dgm:spPr/>
      <dgm:t>
        <a:bodyPr/>
        <a:lstStyle/>
        <a:p>
          <a:r>
            <a:rPr lang="en-US" sz="2000" dirty="0">
              <a:latin typeface="Arial Black" panose="020B0A04020102020204" pitchFamily="34" charset="0"/>
            </a:rPr>
            <a:t>Decisional</a:t>
          </a:r>
        </a:p>
        <a:p>
          <a:r>
            <a:rPr lang="en-US" sz="1800" dirty="0"/>
            <a:t>There is a choice when it comes to how to choose to experience one’s situation. One can choose best environment suited for </a:t>
          </a:r>
          <a:r>
            <a:rPr lang="en-US" sz="1800" b="1" dirty="0"/>
            <a:t>growth</a:t>
          </a:r>
          <a:r>
            <a:rPr lang="en-US" sz="1800" dirty="0"/>
            <a:t> and </a:t>
          </a:r>
          <a:r>
            <a:rPr lang="en-US" sz="1800" b="1" dirty="0"/>
            <a:t>development</a:t>
          </a:r>
          <a:r>
            <a:rPr lang="en-US" sz="1800" dirty="0"/>
            <a:t>. </a:t>
          </a:r>
        </a:p>
      </dgm:t>
    </dgm:pt>
    <dgm:pt modelId="{C8A83DF7-EBC0-4B89-9CDE-B2DD6E23878B}" type="parTrans" cxnId="{5E22AB5A-B031-428A-AF07-801B5A045E1D}">
      <dgm:prSet/>
      <dgm:spPr/>
      <dgm:t>
        <a:bodyPr/>
        <a:lstStyle/>
        <a:p>
          <a:endParaRPr lang="en-US"/>
        </a:p>
      </dgm:t>
    </dgm:pt>
    <dgm:pt modelId="{138A1CB9-ED57-48AD-BE21-8827CAD43980}" type="sibTrans" cxnId="{5E22AB5A-B031-428A-AF07-801B5A045E1D}">
      <dgm:prSet/>
      <dgm:spPr/>
      <dgm:t>
        <a:bodyPr/>
        <a:lstStyle/>
        <a:p>
          <a:endParaRPr lang="en-US"/>
        </a:p>
      </dgm:t>
    </dgm:pt>
    <dgm:pt modelId="{8A2C3F83-A131-4C47-B3DD-651357414BB2}" type="pres">
      <dgm:prSet presAssocID="{50D515C3-DC37-4AAF-8748-0FD588AC3FB5}" presName="diagram" presStyleCnt="0">
        <dgm:presLayoutVars>
          <dgm:chMax val="1"/>
          <dgm:dir/>
          <dgm:animLvl val="ctr"/>
          <dgm:resizeHandles val="exact"/>
        </dgm:presLayoutVars>
      </dgm:prSet>
      <dgm:spPr/>
    </dgm:pt>
    <dgm:pt modelId="{03D8AEA9-7B8A-4F36-8676-82F488A44E77}" type="pres">
      <dgm:prSet presAssocID="{50D515C3-DC37-4AAF-8748-0FD588AC3FB5}" presName="matrix" presStyleCnt="0"/>
      <dgm:spPr/>
    </dgm:pt>
    <dgm:pt modelId="{7831F99C-C7DB-48B2-B0BC-66B568589C67}" type="pres">
      <dgm:prSet presAssocID="{50D515C3-DC37-4AAF-8748-0FD588AC3FB5}" presName="tile1" presStyleLbl="node1" presStyleIdx="0" presStyleCnt="4"/>
      <dgm:spPr/>
    </dgm:pt>
    <dgm:pt modelId="{F86DF055-84D1-4DFB-9FC8-827CF2010CA2}" type="pres">
      <dgm:prSet presAssocID="{50D515C3-DC37-4AAF-8748-0FD588AC3FB5}" presName="tile1text" presStyleLbl="node1" presStyleIdx="0" presStyleCnt="4">
        <dgm:presLayoutVars>
          <dgm:chMax val="0"/>
          <dgm:chPref val="0"/>
          <dgm:bulletEnabled val="1"/>
        </dgm:presLayoutVars>
      </dgm:prSet>
      <dgm:spPr/>
    </dgm:pt>
    <dgm:pt modelId="{A50231D2-BF2D-4DEF-80C7-702B681EB2BD}" type="pres">
      <dgm:prSet presAssocID="{50D515C3-DC37-4AAF-8748-0FD588AC3FB5}" presName="tile2" presStyleLbl="node1" presStyleIdx="1" presStyleCnt="4"/>
      <dgm:spPr/>
    </dgm:pt>
    <dgm:pt modelId="{78474BD7-316B-49D8-911E-F3128E840C91}" type="pres">
      <dgm:prSet presAssocID="{50D515C3-DC37-4AAF-8748-0FD588AC3FB5}" presName="tile2text" presStyleLbl="node1" presStyleIdx="1" presStyleCnt="4">
        <dgm:presLayoutVars>
          <dgm:chMax val="0"/>
          <dgm:chPref val="0"/>
          <dgm:bulletEnabled val="1"/>
        </dgm:presLayoutVars>
      </dgm:prSet>
      <dgm:spPr/>
    </dgm:pt>
    <dgm:pt modelId="{FAD6E7EB-F5A8-47D1-A24A-A665FB039994}" type="pres">
      <dgm:prSet presAssocID="{50D515C3-DC37-4AAF-8748-0FD588AC3FB5}" presName="tile3" presStyleLbl="node1" presStyleIdx="2" presStyleCnt="4"/>
      <dgm:spPr/>
    </dgm:pt>
    <dgm:pt modelId="{56A98607-B706-4E30-BA89-28B5601C3BD8}" type="pres">
      <dgm:prSet presAssocID="{50D515C3-DC37-4AAF-8748-0FD588AC3FB5}" presName="tile3text" presStyleLbl="node1" presStyleIdx="2" presStyleCnt="4">
        <dgm:presLayoutVars>
          <dgm:chMax val="0"/>
          <dgm:chPref val="0"/>
          <dgm:bulletEnabled val="1"/>
        </dgm:presLayoutVars>
      </dgm:prSet>
      <dgm:spPr/>
    </dgm:pt>
    <dgm:pt modelId="{3285799A-BF2A-409D-8303-C239F0AB3E47}" type="pres">
      <dgm:prSet presAssocID="{50D515C3-DC37-4AAF-8748-0FD588AC3FB5}" presName="tile4" presStyleLbl="node1" presStyleIdx="3" presStyleCnt="4"/>
      <dgm:spPr/>
    </dgm:pt>
    <dgm:pt modelId="{A9A3E823-3BC3-4DD5-A9FB-5976F463710A}" type="pres">
      <dgm:prSet presAssocID="{50D515C3-DC37-4AAF-8748-0FD588AC3FB5}" presName="tile4text" presStyleLbl="node1" presStyleIdx="3" presStyleCnt="4">
        <dgm:presLayoutVars>
          <dgm:chMax val="0"/>
          <dgm:chPref val="0"/>
          <dgm:bulletEnabled val="1"/>
        </dgm:presLayoutVars>
      </dgm:prSet>
      <dgm:spPr/>
    </dgm:pt>
    <dgm:pt modelId="{8228F6C6-9FB0-47FE-99E0-4171B70BF89D}" type="pres">
      <dgm:prSet presAssocID="{50D515C3-DC37-4AAF-8748-0FD588AC3FB5}" presName="centerTile" presStyleLbl="fgShp" presStyleIdx="0" presStyleCnt="1">
        <dgm:presLayoutVars>
          <dgm:chMax val="0"/>
          <dgm:chPref val="0"/>
        </dgm:presLayoutVars>
      </dgm:prSet>
      <dgm:spPr/>
    </dgm:pt>
  </dgm:ptLst>
  <dgm:cxnLst>
    <dgm:cxn modelId="{80279806-FD24-48A3-ADF6-C45CC0DA1900}" type="presOf" srcId="{622ED7F0-8E13-4DC2-9BA9-B7F8ABBCA74B}" destId="{A50231D2-BF2D-4DEF-80C7-702B681EB2BD}" srcOrd="0" destOrd="0" presId="urn:microsoft.com/office/officeart/2005/8/layout/matrix1"/>
    <dgm:cxn modelId="{A38AEC15-DDDC-47B4-86AF-2D02061E6F88}" type="presOf" srcId="{841C2560-A66A-41EC-9FF9-8E9F42E9FA01}" destId="{3285799A-BF2A-409D-8303-C239F0AB3E47}" srcOrd="0" destOrd="0" presId="urn:microsoft.com/office/officeart/2005/8/layout/matrix1"/>
    <dgm:cxn modelId="{38AD7218-44B5-462E-B480-31F3CC0FC119}" type="presOf" srcId="{179EFFA2-668A-43C0-8879-D33F17F1C83D}" destId="{8228F6C6-9FB0-47FE-99E0-4171B70BF89D}" srcOrd="0" destOrd="0" presId="urn:microsoft.com/office/officeart/2005/8/layout/matrix1"/>
    <dgm:cxn modelId="{0319A621-1F42-4356-B7BC-0D56C273A904}" type="presOf" srcId="{49F69510-782B-4915-AF94-7FE54724CE68}" destId="{F86DF055-84D1-4DFB-9FC8-827CF2010CA2}" srcOrd="1" destOrd="0" presId="urn:microsoft.com/office/officeart/2005/8/layout/matrix1"/>
    <dgm:cxn modelId="{4BAE6E43-5D10-4802-82A9-51656ECDD142}" srcId="{179EFFA2-668A-43C0-8879-D33F17F1C83D}" destId="{622ED7F0-8E13-4DC2-9BA9-B7F8ABBCA74B}" srcOrd="1" destOrd="0" parTransId="{1D3E4D63-5FA5-42FD-9350-7227C2C718C5}" sibTransId="{6DA36EA8-33EB-4B43-B20A-EA9603E70233}"/>
    <dgm:cxn modelId="{FCB9505A-2238-4C12-87EF-41BF04841423}" type="presOf" srcId="{841C2560-A66A-41EC-9FF9-8E9F42E9FA01}" destId="{A9A3E823-3BC3-4DD5-A9FB-5976F463710A}" srcOrd="1" destOrd="0" presId="urn:microsoft.com/office/officeart/2005/8/layout/matrix1"/>
    <dgm:cxn modelId="{5E22AB5A-B031-428A-AF07-801B5A045E1D}" srcId="{179EFFA2-668A-43C0-8879-D33F17F1C83D}" destId="{841C2560-A66A-41EC-9FF9-8E9F42E9FA01}" srcOrd="3" destOrd="0" parTransId="{C8A83DF7-EBC0-4B89-9CDE-B2DD6E23878B}" sibTransId="{138A1CB9-ED57-48AD-BE21-8827CAD43980}"/>
    <dgm:cxn modelId="{001C5D89-CFEC-4F1F-9A09-48ADEF037EDF}" type="presOf" srcId="{622ED7F0-8E13-4DC2-9BA9-B7F8ABBCA74B}" destId="{78474BD7-316B-49D8-911E-F3128E840C91}" srcOrd="1" destOrd="0" presId="urn:microsoft.com/office/officeart/2005/8/layout/matrix1"/>
    <dgm:cxn modelId="{DD917DA4-8B66-40DA-8C38-A3CCAEAB57CC}" srcId="{50D515C3-DC37-4AAF-8748-0FD588AC3FB5}" destId="{179EFFA2-668A-43C0-8879-D33F17F1C83D}" srcOrd="0" destOrd="0" parTransId="{86649A81-9181-4721-91F6-F4E5363E941E}" sibTransId="{681681EE-13ED-4B3A-9C72-FF7E6AC531A8}"/>
    <dgm:cxn modelId="{17FC9CC0-BDB6-4BD9-B820-D30175E92B77}" type="presOf" srcId="{88C4C90B-7E62-4FBD-A66B-D13704C872CF}" destId="{56A98607-B706-4E30-BA89-28B5601C3BD8}" srcOrd="1" destOrd="0" presId="urn:microsoft.com/office/officeart/2005/8/layout/matrix1"/>
    <dgm:cxn modelId="{C55F3EDA-DCD9-4420-A5BD-A662FC4F41F0}" type="presOf" srcId="{50D515C3-DC37-4AAF-8748-0FD588AC3FB5}" destId="{8A2C3F83-A131-4C47-B3DD-651357414BB2}" srcOrd="0" destOrd="0" presId="urn:microsoft.com/office/officeart/2005/8/layout/matrix1"/>
    <dgm:cxn modelId="{9B21B6DC-55CB-479A-BFA3-F50241DEA731}" type="presOf" srcId="{49F69510-782B-4915-AF94-7FE54724CE68}" destId="{7831F99C-C7DB-48B2-B0BC-66B568589C67}" srcOrd="0" destOrd="0" presId="urn:microsoft.com/office/officeart/2005/8/layout/matrix1"/>
    <dgm:cxn modelId="{047928E3-CC94-445C-9F1F-7691A4CFBCC3}" srcId="{179EFFA2-668A-43C0-8879-D33F17F1C83D}" destId="{88C4C90B-7E62-4FBD-A66B-D13704C872CF}" srcOrd="2" destOrd="0" parTransId="{EEBD1DEE-E615-4825-B23A-6BC145F52767}" sibTransId="{EE5966FE-79F0-472E-8C9B-46256064F004}"/>
    <dgm:cxn modelId="{3D2600F3-331D-4CC2-BE02-73002A93077E}" type="presOf" srcId="{88C4C90B-7E62-4FBD-A66B-D13704C872CF}" destId="{FAD6E7EB-F5A8-47D1-A24A-A665FB039994}" srcOrd="0" destOrd="0" presId="urn:microsoft.com/office/officeart/2005/8/layout/matrix1"/>
    <dgm:cxn modelId="{CF96F6FC-7D56-44B9-9287-30A5F5CF660A}" srcId="{179EFFA2-668A-43C0-8879-D33F17F1C83D}" destId="{49F69510-782B-4915-AF94-7FE54724CE68}" srcOrd="0" destOrd="0" parTransId="{553E59B3-6078-4AB4-AB4E-7BE52C10EB08}" sibTransId="{A790E7BB-49F3-4912-BCBB-05733CEDEEF8}"/>
    <dgm:cxn modelId="{0E8B889C-62E5-4E24-8574-D3C5BF63B884}" type="presParOf" srcId="{8A2C3F83-A131-4C47-B3DD-651357414BB2}" destId="{03D8AEA9-7B8A-4F36-8676-82F488A44E77}" srcOrd="0" destOrd="0" presId="urn:microsoft.com/office/officeart/2005/8/layout/matrix1"/>
    <dgm:cxn modelId="{742AFBC7-8DEA-45B2-BBC4-719506F85ED6}" type="presParOf" srcId="{03D8AEA9-7B8A-4F36-8676-82F488A44E77}" destId="{7831F99C-C7DB-48B2-B0BC-66B568589C67}" srcOrd="0" destOrd="0" presId="urn:microsoft.com/office/officeart/2005/8/layout/matrix1"/>
    <dgm:cxn modelId="{29674F20-005D-4E18-9D6B-4FE0DD499766}" type="presParOf" srcId="{03D8AEA9-7B8A-4F36-8676-82F488A44E77}" destId="{F86DF055-84D1-4DFB-9FC8-827CF2010CA2}" srcOrd="1" destOrd="0" presId="urn:microsoft.com/office/officeart/2005/8/layout/matrix1"/>
    <dgm:cxn modelId="{400B6CBE-E0B8-4DCA-AE99-118560113F95}" type="presParOf" srcId="{03D8AEA9-7B8A-4F36-8676-82F488A44E77}" destId="{A50231D2-BF2D-4DEF-80C7-702B681EB2BD}" srcOrd="2" destOrd="0" presId="urn:microsoft.com/office/officeart/2005/8/layout/matrix1"/>
    <dgm:cxn modelId="{05A1C787-B727-46BE-A2CC-574EE3F4260D}" type="presParOf" srcId="{03D8AEA9-7B8A-4F36-8676-82F488A44E77}" destId="{78474BD7-316B-49D8-911E-F3128E840C91}" srcOrd="3" destOrd="0" presId="urn:microsoft.com/office/officeart/2005/8/layout/matrix1"/>
    <dgm:cxn modelId="{7D5FF8D7-2F6B-4F3A-9EF0-6FD8AE07F3D2}" type="presParOf" srcId="{03D8AEA9-7B8A-4F36-8676-82F488A44E77}" destId="{FAD6E7EB-F5A8-47D1-A24A-A665FB039994}" srcOrd="4" destOrd="0" presId="urn:microsoft.com/office/officeart/2005/8/layout/matrix1"/>
    <dgm:cxn modelId="{EE61B303-1576-4A72-AC8D-04EC673BAB88}" type="presParOf" srcId="{03D8AEA9-7B8A-4F36-8676-82F488A44E77}" destId="{56A98607-B706-4E30-BA89-28B5601C3BD8}" srcOrd="5" destOrd="0" presId="urn:microsoft.com/office/officeart/2005/8/layout/matrix1"/>
    <dgm:cxn modelId="{04EF17F4-ED46-4F92-BA91-6364FC238FBF}" type="presParOf" srcId="{03D8AEA9-7B8A-4F36-8676-82F488A44E77}" destId="{3285799A-BF2A-409D-8303-C239F0AB3E47}" srcOrd="6" destOrd="0" presId="urn:microsoft.com/office/officeart/2005/8/layout/matrix1"/>
    <dgm:cxn modelId="{5B686F35-8167-4BAC-8D9D-2037D34FE2E4}" type="presParOf" srcId="{03D8AEA9-7B8A-4F36-8676-82F488A44E77}" destId="{A9A3E823-3BC3-4DD5-A9FB-5976F463710A}" srcOrd="7" destOrd="0" presId="urn:microsoft.com/office/officeart/2005/8/layout/matrix1"/>
    <dgm:cxn modelId="{668B5F1F-6A26-48E6-A484-A3E82932EC09}" type="presParOf" srcId="{8A2C3F83-A131-4C47-B3DD-651357414BB2}" destId="{8228F6C6-9FB0-47FE-99E0-4171B70BF89D}"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6860F3-978E-4A9F-A267-E2C4C350310C}" type="doc">
      <dgm:prSet loTypeId="urn:microsoft.com/office/officeart/2005/8/layout/StepDownProcess" loCatId="process" qsTypeId="urn:microsoft.com/office/officeart/2005/8/quickstyle/simple3" qsCatId="simple" csTypeId="urn:microsoft.com/office/officeart/2005/8/colors/colorful4" csCatId="colorful" phldr="1"/>
      <dgm:spPr/>
      <dgm:t>
        <a:bodyPr/>
        <a:lstStyle/>
        <a:p>
          <a:endParaRPr lang="en-US"/>
        </a:p>
      </dgm:t>
    </dgm:pt>
    <dgm:pt modelId="{4ED63AF8-E2B3-4336-8C63-CB15BE708A51}">
      <dgm:prSet phldrT="[Text]"/>
      <dgm:spPr/>
      <dgm:t>
        <a:bodyPr/>
        <a:lstStyle/>
        <a:p>
          <a:r>
            <a:rPr lang="en-US"/>
            <a:t>Self - awareness</a:t>
          </a:r>
          <a:endParaRPr lang="en-US" dirty="0"/>
        </a:p>
      </dgm:t>
    </dgm:pt>
    <dgm:pt modelId="{DDDDC01D-EC07-4C54-B9F5-3BD9656333B6}" type="parTrans" cxnId="{E670AD88-F9B0-435F-9A87-FB8D4AFA6396}">
      <dgm:prSet/>
      <dgm:spPr/>
      <dgm:t>
        <a:bodyPr/>
        <a:lstStyle/>
        <a:p>
          <a:endParaRPr lang="en-US"/>
        </a:p>
      </dgm:t>
    </dgm:pt>
    <dgm:pt modelId="{240D2CBF-1E4C-42B2-8192-982C00D2E88F}" type="sibTrans" cxnId="{E670AD88-F9B0-435F-9A87-FB8D4AFA6396}">
      <dgm:prSet/>
      <dgm:spPr/>
      <dgm:t>
        <a:bodyPr/>
        <a:lstStyle/>
        <a:p>
          <a:endParaRPr lang="en-US"/>
        </a:p>
      </dgm:t>
    </dgm:pt>
    <dgm:pt modelId="{A2F630C4-2A08-412A-ADA6-F83BB4AB8D61}">
      <dgm:prSet phldrT="[Text]"/>
      <dgm:spPr/>
      <dgm:t>
        <a:bodyPr/>
        <a:lstStyle/>
        <a:p>
          <a:r>
            <a:rPr lang="en-US"/>
            <a:t>Coping Skills</a:t>
          </a:r>
          <a:endParaRPr lang="en-US" dirty="0"/>
        </a:p>
      </dgm:t>
    </dgm:pt>
    <dgm:pt modelId="{7E22052F-B576-4130-AA03-C78EE2E4C2F8}" type="parTrans" cxnId="{F85A46B8-0CBC-4514-83A9-6203D9D4EA5A}">
      <dgm:prSet/>
      <dgm:spPr/>
      <dgm:t>
        <a:bodyPr/>
        <a:lstStyle/>
        <a:p>
          <a:endParaRPr lang="en-US"/>
        </a:p>
      </dgm:t>
    </dgm:pt>
    <dgm:pt modelId="{1D5083B4-BD63-43D6-838F-562A25D85918}" type="sibTrans" cxnId="{F85A46B8-0CBC-4514-83A9-6203D9D4EA5A}">
      <dgm:prSet/>
      <dgm:spPr/>
      <dgm:t>
        <a:bodyPr/>
        <a:lstStyle/>
        <a:p>
          <a:endParaRPr lang="en-US"/>
        </a:p>
      </dgm:t>
    </dgm:pt>
    <dgm:pt modelId="{2FC62133-B9F3-4C9F-BE30-F733BB3CAF16}">
      <dgm:prSet phldrT="[Text]"/>
      <dgm:spPr/>
      <dgm:t>
        <a:bodyPr/>
        <a:lstStyle/>
        <a:p>
          <a:r>
            <a:rPr lang="en-US"/>
            <a:t>Interpersonal Skills</a:t>
          </a:r>
          <a:endParaRPr lang="en-US" dirty="0"/>
        </a:p>
      </dgm:t>
    </dgm:pt>
    <dgm:pt modelId="{5C6DBE2B-11E3-4E7F-B1F1-60692A6A6B53}" type="parTrans" cxnId="{6B596917-21B6-45C9-9D78-0F8F28BC991D}">
      <dgm:prSet/>
      <dgm:spPr/>
      <dgm:t>
        <a:bodyPr/>
        <a:lstStyle/>
        <a:p>
          <a:endParaRPr lang="en-US"/>
        </a:p>
      </dgm:t>
    </dgm:pt>
    <dgm:pt modelId="{2E221560-7848-49A5-ACD0-F51AFCD5476C}" type="sibTrans" cxnId="{6B596917-21B6-45C9-9D78-0F8F28BC991D}">
      <dgm:prSet/>
      <dgm:spPr/>
      <dgm:t>
        <a:bodyPr/>
        <a:lstStyle/>
        <a:p>
          <a:endParaRPr lang="en-US"/>
        </a:p>
      </dgm:t>
    </dgm:pt>
    <dgm:pt modelId="{3F71F818-08F3-4A3C-9558-AF58D1127225}">
      <dgm:prSet phldrT="[Text]"/>
      <dgm:spPr/>
      <dgm:t>
        <a:bodyPr/>
        <a:lstStyle/>
        <a:p>
          <a:r>
            <a:rPr lang="en-US"/>
            <a:t>Effective Relationship</a:t>
          </a:r>
          <a:endParaRPr lang="en-US" dirty="0"/>
        </a:p>
      </dgm:t>
    </dgm:pt>
    <dgm:pt modelId="{EE844800-F9BA-468F-AB60-A6C568F12748}" type="parTrans" cxnId="{A3B87BF1-AB44-43C1-9304-8E8F704A6761}">
      <dgm:prSet/>
      <dgm:spPr/>
      <dgm:t>
        <a:bodyPr/>
        <a:lstStyle/>
        <a:p>
          <a:endParaRPr lang="en-US"/>
        </a:p>
      </dgm:t>
    </dgm:pt>
    <dgm:pt modelId="{0C5C0402-D0D9-4DD9-9D5B-3B058DEC9852}" type="sibTrans" cxnId="{A3B87BF1-AB44-43C1-9304-8E8F704A6761}">
      <dgm:prSet/>
      <dgm:spPr/>
      <dgm:t>
        <a:bodyPr/>
        <a:lstStyle/>
        <a:p>
          <a:endParaRPr lang="en-US"/>
        </a:p>
      </dgm:t>
    </dgm:pt>
    <dgm:pt modelId="{E5E97C87-6F00-4C6A-8F30-85560518B1E4}">
      <dgm:prSet phldrT="[Text]"/>
      <dgm:spPr/>
      <dgm:t>
        <a:bodyPr/>
        <a:lstStyle/>
        <a:p>
          <a:r>
            <a:rPr lang="en-US"/>
            <a:t>Personal and Interpersonal Relationship</a:t>
          </a:r>
          <a:endParaRPr lang="en-US" dirty="0"/>
        </a:p>
      </dgm:t>
    </dgm:pt>
    <dgm:pt modelId="{AC8AD637-562B-40AD-9290-3172883AC2B5}" type="parTrans" cxnId="{D4491B70-7C43-46A5-911D-ED7D8B915D3F}">
      <dgm:prSet/>
      <dgm:spPr/>
      <dgm:t>
        <a:bodyPr/>
        <a:lstStyle/>
        <a:p>
          <a:endParaRPr lang="en-US"/>
        </a:p>
      </dgm:t>
    </dgm:pt>
    <dgm:pt modelId="{699A99BA-5819-4F6E-9602-E166F27FE083}" type="sibTrans" cxnId="{D4491B70-7C43-46A5-911D-ED7D8B915D3F}">
      <dgm:prSet/>
      <dgm:spPr/>
      <dgm:t>
        <a:bodyPr/>
        <a:lstStyle/>
        <a:p>
          <a:endParaRPr lang="en-US"/>
        </a:p>
      </dgm:t>
    </dgm:pt>
    <dgm:pt modelId="{BD3454C0-423D-45B7-AB3B-2044A5D25884}" type="pres">
      <dgm:prSet presAssocID="{EF6860F3-978E-4A9F-A267-E2C4C350310C}" presName="rootnode" presStyleCnt="0">
        <dgm:presLayoutVars>
          <dgm:chMax/>
          <dgm:chPref/>
          <dgm:dir/>
          <dgm:animLvl val="lvl"/>
        </dgm:presLayoutVars>
      </dgm:prSet>
      <dgm:spPr/>
    </dgm:pt>
    <dgm:pt modelId="{488CB8BE-7B00-4AE6-9EDD-F6B5E006BE99}" type="pres">
      <dgm:prSet presAssocID="{4ED63AF8-E2B3-4336-8C63-CB15BE708A51}" presName="composite" presStyleCnt="0"/>
      <dgm:spPr/>
    </dgm:pt>
    <dgm:pt modelId="{713CEFF8-6991-4C33-8E5C-F0EFF72685F8}" type="pres">
      <dgm:prSet presAssocID="{4ED63AF8-E2B3-4336-8C63-CB15BE708A51}" presName="bentUpArrow1" presStyleLbl="alignImgPlace1" presStyleIdx="0" presStyleCnt="4"/>
      <dgm:spPr/>
    </dgm:pt>
    <dgm:pt modelId="{5C3B9761-CDEB-426E-9793-BEC6A538E95F}" type="pres">
      <dgm:prSet presAssocID="{4ED63AF8-E2B3-4336-8C63-CB15BE708A51}" presName="ParentText" presStyleLbl="node1" presStyleIdx="0" presStyleCnt="5">
        <dgm:presLayoutVars>
          <dgm:chMax val="1"/>
          <dgm:chPref val="1"/>
          <dgm:bulletEnabled val="1"/>
        </dgm:presLayoutVars>
      </dgm:prSet>
      <dgm:spPr/>
    </dgm:pt>
    <dgm:pt modelId="{B7C97F73-E354-4D93-A42D-D08D54671056}" type="pres">
      <dgm:prSet presAssocID="{4ED63AF8-E2B3-4336-8C63-CB15BE708A51}" presName="ChildText" presStyleLbl="revTx" presStyleIdx="0" presStyleCnt="4">
        <dgm:presLayoutVars>
          <dgm:chMax val="0"/>
          <dgm:chPref val="0"/>
          <dgm:bulletEnabled val="1"/>
        </dgm:presLayoutVars>
      </dgm:prSet>
      <dgm:spPr/>
    </dgm:pt>
    <dgm:pt modelId="{45DDE810-0C8B-4E2E-A929-3C0F2CD8B25D}" type="pres">
      <dgm:prSet presAssocID="{240D2CBF-1E4C-42B2-8192-982C00D2E88F}" presName="sibTrans" presStyleCnt="0"/>
      <dgm:spPr/>
    </dgm:pt>
    <dgm:pt modelId="{24BD38D4-A39E-4D26-BAE2-AA992F56A04B}" type="pres">
      <dgm:prSet presAssocID="{A2F630C4-2A08-412A-ADA6-F83BB4AB8D61}" presName="composite" presStyleCnt="0"/>
      <dgm:spPr/>
    </dgm:pt>
    <dgm:pt modelId="{F8BA7444-7D87-4586-8E6E-D5D995236673}" type="pres">
      <dgm:prSet presAssocID="{A2F630C4-2A08-412A-ADA6-F83BB4AB8D61}" presName="bentUpArrow1" presStyleLbl="alignImgPlace1" presStyleIdx="1" presStyleCnt="4"/>
      <dgm:spPr/>
    </dgm:pt>
    <dgm:pt modelId="{791F2821-D494-4AAB-9D5E-8D2F95E2B53D}" type="pres">
      <dgm:prSet presAssocID="{A2F630C4-2A08-412A-ADA6-F83BB4AB8D61}" presName="ParentText" presStyleLbl="node1" presStyleIdx="1" presStyleCnt="5">
        <dgm:presLayoutVars>
          <dgm:chMax val="1"/>
          <dgm:chPref val="1"/>
          <dgm:bulletEnabled val="1"/>
        </dgm:presLayoutVars>
      </dgm:prSet>
      <dgm:spPr/>
    </dgm:pt>
    <dgm:pt modelId="{B952F957-9CD1-4296-9729-71EF6A190E27}" type="pres">
      <dgm:prSet presAssocID="{A2F630C4-2A08-412A-ADA6-F83BB4AB8D61}" presName="ChildText" presStyleLbl="revTx" presStyleIdx="1" presStyleCnt="4">
        <dgm:presLayoutVars>
          <dgm:chMax val="0"/>
          <dgm:chPref val="0"/>
          <dgm:bulletEnabled val="1"/>
        </dgm:presLayoutVars>
      </dgm:prSet>
      <dgm:spPr/>
    </dgm:pt>
    <dgm:pt modelId="{0BC68902-6E47-4162-983A-DD554E8F63D4}" type="pres">
      <dgm:prSet presAssocID="{1D5083B4-BD63-43D6-838F-562A25D85918}" presName="sibTrans" presStyleCnt="0"/>
      <dgm:spPr/>
    </dgm:pt>
    <dgm:pt modelId="{A448C02F-0CC2-41B4-A5AF-50C9F9C338C5}" type="pres">
      <dgm:prSet presAssocID="{2FC62133-B9F3-4C9F-BE30-F733BB3CAF16}" presName="composite" presStyleCnt="0"/>
      <dgm:spPr/>
    </dgm:pt>
    <dgm:pt modelId="{F4D6A5BE-82ED-494E-8825-44110862CC1E}" type="pres">
      <dgm:prSet presAssocID="{2FC62133-B9F3-4C9F-BE30-F733BB3CAF16}" presName="bentUpArrow1" presStyleLbl="alignImgPlace1" presStyleIdx="2" presStyleCnt="4"/>
      <dgm:spPr/>
    </dgm:pt>
    <dgm:pt modelId="{F6CC56F6-9155-4CC7-912E-8E786A4EE69C}" type="pres">
      <dgm:prSet presAssocID="{2FC62133-B9F3-4C9F-BE30-F733BB3CAF16}" presName="ParentText" presStyleLbl="node1" presStyleIdx="2" presStyleCnt="5">
        <dgm:presLayoutVars>
          <dgm:chMax val="1"/>
          <dgm:chPref val="1"/>
          <dgm:bulletEnabled val="1"/>
        </dgm:presLayoutVars>
      </dgm:prSet>
      <dgm:spPr/>
    </dgm:pt>
    <dgm:pt modelId="{CB99A177-8DD3-46C3-9678-961CB23F7C68}" type="pres">
      <dgm:prSet presAssocID="{2FC62133-B9F3-4C9F-BE30-F733BB3CAF16}" presName="ChildText" presStyleLbl="revTx" presStyleIdx="2" presStyleCnt="4">
        <dgm:presLayoutVars>
          <dgm:chMax val="0"/>
          <dgm:chPref val="0"/>
          <dgm:bulletEnabled val="1"/>
        </dgm:presLayoutVars>
      </dgm:prSet>
      <dgm:spPr/>
    </dgm:pt>
    <dgm:pt modelId="{502D9CA2-78EE-4C0B-977E-E4B0A7081C47}" type="pres">
      <dgm:prSet presAssocID="{2E221560-7848-49A5-ACD0-F51AFCD5476C}" presName="sibTrans" presStyleCnt="0"/>
      <dgm:spPr/>
    </dgm:pt>
    <dgm:pt modelId="{A9FC62BD-6321-4D59-A1CE-0DC953E229B5}" type="pres">
      <dgm:prSet presAssocID="{3F71F818-08F3-4A3C-9558-AF58D1127225}" presName="composite" presStyleCnt="0"/>
      <dgm:spPr/>
    </dgm:pt>
    <dgm:pt modelId="{8AA3904E-EB3A-40A6-98B3-9A6D4C14C8C1}" type="pres">
      <dgm:prSet presAssocID="{3F71F818-08F3-4A3C-9558-AF58D1127225}" presName="bentUpArrow1" presStyleLbl="alignImgPlace1" presStyleIdx="3" presStyleCnt="4"/>
      <dgm:spPr/>
    </dgm:pt>
    <dgm:pt modelId="{D88085CB-88F0-42B9-8B69-7214D94A4AFB}" type="pres">
      <dgm:prSet presAssocID="{3F71F818-08F3-4A3C-9558-AF58D1127225}" presName="ParentText" presStyleLbl="node1" presStyleIdx="3" presStyleCnt="5">
        <dgm:presLayoutVars>
          <dgm:chMax val="1"/>
          <dgm:chPref val="1"/>
          <dgm:bulletEnabled val="1"/>
        </dgm:presLayoutVars>
      </dgm:prSet>
      <dgm:spPr/>
    </dgm:pt>
    <dgm:pt modelId="{869F7334-6234-44F4-8334-87716AB54E0A}" type="pres">
      <dgm:prSet presAssocID="{3F71F818-08F3-4A3C-9558-AF58D1127225}" presName="ChildText" presStyleLbl="revTx" presStyleIdx="3" presStyleCnt="4">
        <dgm:presLayoutVars>
          <dgm:chMax val="0"/>
          <dgm:chPref val="0"/>
          <dgm:bulletEnabled val="1"/>
        </dgm:presLayoutVars>
      </dgm:prSet>
      <dgm:spPr/>
    </dgm:pt>
    <dgm:pt modelId="{3F77C6BE-15E2-42E1-A822-EB80FC5F438E}" type="pres">
      <dgm:prSet presAssocID="{0C5C0402-D0D9-4DD9-9D5B-3B058DEC9852}" presName="sibTrans" presStyleCnt="0"/>
      <dgm:spPr/>
    </dgm:pt>
    <dgm:pt modelId="{DF454A0C-EC06-4906-B32B-E22C978DD5E3}" type="pres">
      <dgm:prSet presAssocID="{E5E97C87-6F00-4C6A-8F30-85560518B1E4}" presName="composite" presStyleCnt="0"/>
      <dgm:spPr/>
    </dgm:pt>
    <dgm:pt modelId="{D1CE7053-19D6-4550-B365-EBDB3809C91D}" type="pres">
      <dgm:prSet presAssocID="{E5E97C87-6F00-4C6A-8F30-85560518B1E4}" presName="ParentText" presStyleLbl="node1" presStyleIdx="4" presStyleCnt="5">
        <dgm:presLayoutVars>
          <dgm:chMax val="1"/>
          <dgm:chPref val="1"/>
          <dgm:bulletEnabled val="1"/>
        </dgm:presLayoutVars>
      </dgm:prSet>
      <dgm:spPr/>
    </dgm:pt>
  </dgm:ptLst>
  <dgm:cxnLst>
    <dgm:cxn modelId="{6B596917-21B6-45C9-9D78-0F8F28BC991D}" srcId="{EF6860F3-978E-4A9F-A267-E2C4C350310C}" destId="{2FC62133-B9F3-4C9F-BE30-F733BB3CAF16}" srcOrd="2" destOrd="0" parTransId="{5C6DBE2B-11E3-4E7F-B1F1-60692A6A6B53}" sibTransId="{2E221560-7848-49A5-ACD0-F51AFCD5476C}"/>
    <dgm:cxn modelId="{D4491B70-7C43-46A5-911D-ED7D8B915D3F}" srcId="{EF6860F3-978E-4A9F-A267-E2C4C350310C}" destId="{E5E97C87-6F00-4C6A-8F30-85560518B1E4}" srcOrd="4" destOrd="0" parTransId="{AC8AD637-562B-40AD-9290-3172883AC2B5}" sibTransId="{699A99BA-5819-4F6E-9602-E166F27FE083}"/>
    <dgm:cxn modelId="{DE121976-6A92-4454-A601-0474B0E7B431}" type="presOf" srcId="{4ED63AF8-E2B3-4336-8C63-CB15BE708A51}" destId="{5C3B9761-CDEB-426E-9793-BEC6A538E95F}" srcOrd="0" destOrd="0" presId="urn:microsoft.com/office/officeart/2005/8/layout/StepDownProcess"/>
    <dgm:cxn modelId="{E670AD88-F9B0-435F-9A87-FB8D4AFA6396}" srcId="{EF6860F3-978E-4A9F-A267-E2C4C350310C}" destId="{4ED63AF8-E2B3-4336-8C63-CB15BE708A51}" srcOrd="0" destOrd="0" parTransId="{DDDDC01D-EC07-4C54-B9F5-3BD9656333B6}" sibTransId="{240D2CBF-1E4C-42B2-8192-982C00D2E88F}"/>
    <dgm:cxn modelId="{B617ADB1-2B56-4244-8AD5-E4084ACCA062}" type="presOf" srcId="{EF6860F3-978E-4A9F-A267-E2C4C350310C}" destId="{BD3454C0-423D-45B7-AB3B-2044A5D25884}" srcOrd="0" destOrd="0" presId="urn:microsoft.com/office/officeart/2005/8/layout/StepDownProcess"/>
    <dgm:cxn modelId="{F85A46B8-0CBC-4514-83A9-6203D9D4EA5A}" srcId="{EF6860F3-978E-4A9F-A267-E2C4C350310C}" destId="{A2F630C4-2A08-412A-ADA6-F83BB4AB8D61}" srcOrd="1" destOrd="0" parTransId="{7E22052F-B576-4130-AA03-C78EE2E4C2F8}" sibTransId="{1D5083B4-BD63-43D6-838F-562A25D85918}"/>
    <dgm:cxn modelId="{686C33BB-C5DC-4D29-AD44-6783AB9B2EDA}" type="presOf" srcId="{2FC62133-B9F3-4C9F-BE30-F733BB3CAF16}" destId="{F6CC56F6-9155-4CC7-912E-8E786A4EE69C}" srcOrd="0" destOrd="0" presId="urn:microsoft.com/office/officeart/2005/8/layout/StepDownProcess"/>
    <dgm:cxn modelId="{AAC491CF-5839-408B-A821-FEB7BC6A77C9}" type="presOf" srcId="{3F71F818-08F3-4A3C-9558-AF58D1127225}" destId="{D88085CB-88F0-42B9-8B69-7214D94A4AFB}" srcOrd="0" destOrd="0" presId="urn:microsoft.com/office/officeart/2005/8/layout/StepDownProcess"/>
    <dgm:cxn modelId="{803ACBE5-DFA5-4302-A2F1-1240DBA77E4B}" type="presOf" srcId="{A2F630C4-2A08-412A-ADA6-F83BB4AB8D61}" destId="{791F2821-D494-4AAB-9D5E-8D2F95E2B53D}" srcOrd="0" destOrd="0" presId="urn:microsoft.com/office/officeart/2005/8/layout/StepDownProcess"/>
    <dgm:cxn modelId="{A3B87BF1-AB44-43C1-9304-8E8F704A6761}" srcId="{EF6860F3-978E-4A9F-A267-E2C4C350310C}" destId="{3F71F818-08F3-4A3C-9558-AF58D1127225}" srcOrd="3" destOrd="0" parTransId="{EE844800-F9BA-468F-AB60-A6C568F12748}" sibTransId="{0C5C0402-D0D9-4DD9-9D5B-3B058DEC9852}"/>
    <dgm:cxn modelId="{C97EAEF3-2F63-4F22-88C0-8271CB425C94}" type="presOf" srcId="{E5E97C87-6F00-4C6A-8F30-85560518B1E4}" destId="{D1CE7053-19D6-4550-B365-EBDB3809C91D}" srcOrd="0" destOrd="0" presId="urn:microsoft.com/office/officeart/2005/8/layout/StepDownProcess"/>
    <dgm:cxn modelId="{F6737C53-613C-4ECC-ADFD-8DAB74E1D4CF}" type="presParOf" srcId="{BD3454C0-423D-45B7-AB3B-2044A5D25884}" destId="{488CB8BE-7B00-4AE6-9EDD-F6B5E006BE99}" srcOrd="0" destOrd="0" presId="urn:microsoft.com/office/officeart/2005/8/layout/StepDownProcess"/>
    <dgm:cxn modelId="{0E20EDA9-9528-46EC-AD88-EB43E3B7DE8F}" type="presParOf" srcId="{488CB8BE-7B00-4AE6-9EDD-F6B5E006BE99}" destId="{713CEFF8-6991-4C33-8E5C-F0EFF72685F8}" srcOrd="0" destOrd="0" presId="urn:microsoft.com/office/officeart/2005/8/layout/StepDownProcess"/>
    <dgm:cxn modelId="{540CF214-A42A-46C8-A6D0-A839038180C7}" type="presParOf" srcId="{488CB8BE-7B00-4AE6-9EDD-F6B5E006BE99}" destId="{5C3B9761-CDEB-426E-9793-BEC6A538E95F}" srcOrd="1" destOrd="0" presId="urn:microsoft.com/office/officeart/2005/8/layout/StepDownProcess"/>
    <dgm:cxn modelId="{8C11E94C-1CAD-49C0-8244-B3F9582923D1}" type="presParOf" srcId="{488CB8BE-7B00-4AE6-9EDD-F6B5E006BE99}" destId="{B7C97F73-E354-4D93-A42D-D08D54671056}" srcOrd="2" destOrd="0" presId="urn:microsoft.com/office/officeart/2005/8/layout/StepDownProcess"/>
    <dgm:cxn modelId="{1B5E8477-D708-4180-992B-294944368586}" type="presParOf" srcId="{BD3454C0-423D-45B7-AB3B-2044A5D25884}" destId="{45DDE810-0C8B-4E2E-A929-3C0F2CD8B25D}" srcOrd="1" destOrd="0" presId="urn:microsoft.com/office/officeart/2005/8/layout/StepDownProcess"/>
    <dgm:cxn modelId="{28909B02-EAFE-48A8-82DB-AE73E151F376}" type="presParOf" srcId="{BD3454C0-423D-45B7-AB3B-2044A5D25884}" destId="{24BD38D4-A39E-4D26-BAE2-AA992F56A04B}" srcOrd="2" destOrd="0" presId="urn:microsoft.com/office/officeart/2005/8/layout/StepDownProcess"/>
    <dgm:cxn modelId="{CFEBA461-70E1-4A84-8A5B-5B855CE1EA53}" type="presParOf" srcId="{24BD38D4-A39E-4D26-BAE2-AA992F56A04B}" destId="{F8BA7444-7D87-4586-8E6E-D5D995236673}" srcOrd="0" destOrd="0" presId="urn:microsoft.com/office/officeart/2005/8/layout/StepDownProcess"/>
    <dgm:cxn modelId="{B7737876-D198-4E83-84EA-7FA6664E775A}" type="presParOf" srcId="{24BD38D4-A39E-4D26-BAE2-AA992F56A04B}" destId="{791F2821-D494-4AAB-9D5E-8D2F95E2B53D}" srcOrd="1" destOrd="0" presId="urn:microsoft.com/office/officeart/2005/8/layout/StepDownProcess"/>
    <dgm:cxn modelId="{1971EEB0-5C4B-4BC0-9EA3-38224B483E65}" type="presParOf" srcId="{24BD38D4-A39E-4D26-BAE2-AA992F56A04B}" destId="{B952F957-9CD1-4296-9729-71EF6A190E27}" srcOrd="2" destOrd="0" presId="urn:microsoft.com/office/officeart/2005/8/layout/StepDownProcess"/>
    <dgm:cxn modelId="{A547DE80-DAAC-4C17-951D-D8342DF14916}" type="presParOf" srcId="{BD3454C0-423D-45B7-AB3B-2044A5D25884}" destId="{0BC68902-6E47-4162-983A-DD554E8F63D4}" srcOrd="3" destOrd="0" presId="urn:microsoft.com/office/officeart/2005/8/layout/StepDownProcess"/>
    <dgm:cxn modelId="{BE979CB5-FBB6-492E-8C57-36E8937824B6}" type="presParOf" srcId="{BD3454C0-423D-45B7-AB3B-2044A5D25884}" destId="{A448C02F-0CC2-41B4-A5AF-50C9F9C338C5}" srcOrd="4" destOrd="0" presId="urn:microsoft.com/office/officeart/2005/8/layout/StepDownProcess"/>
    <dgm:cxn modelId="{68D8F2B8-B511-4CFD-9D83-5ADEF2D23D88}" type="presParOf" srcId="{A448C02F-0CC2-41B4-A5AF-50C9F9C338C5}" destId="{F4D6A5BE-82ED-494E-8825-44110862CC1E}" srcOrd="0" destOrd="0" presId="urn:microsoft.com/office/officeart/2005/8/layout/StepDownProcess"/>
    <dgm:cxn modelId="{F075696B-CC52-45BA-A377-61BB5E94E581}" type="presParOf" srcId="{A448C02F-0CC2-41B4-A5AF-50C9F9C338C5}" destId="{F6CC56F6-9155-4CC7-912E-8E786A4EE69C}" srcOrd="1" destOrd="0" presId="urn:microsoft.com/office/officeart/2005/8/layout/StepDownProcess"/>
    <dgm:cxn modelId="{9F32E273-C7BF-404B-8BF9-F0B306EC80D7}" type="presParOf" srcId="{A448C02F-0CC2-41B4-A5AF-50C9F9C338C5}" destId="{CB99A177-8DD3-46C3-9678-961CB23F7C68}" srcOrd="2" destOrd="0" presId="urn:microsoft.com/office/officeart/2005/8/layout/StepDownProcess"/>
    <dgm:cxn modelId="{1EC9DDC7-D2A3-44DD-AC2A-9F3B4342F1B7}" type="presParOf" srcId="{BD3454C0-423D-45B7-AB3B-2044A5D25884}" destId="{502D9CA2-78EE-4C0B-977E-E4B0A7081C47}" srcOrd="5" destOrd="0" presId="urn:microsoft.com/office/officeart/2005/8/layout/StepDownProcess"/>
    <dgm:cxn modelId="{3B48FF52-F83B-4713-B4CD-F1392415AE17}" type="presParOf" srcId="{BD3454C0-423D-45B7-AB3B-2044A5D25884}" destId="{A9FC62BD-6321-4D59-A1CE-0DC953E229B5}" srcOrd="6" destOrd="0" presId="urn:microsoft.com/office/officeart/2005/8/layout/StepDownProcess"/>
    <dgm:cxn modelId="{DADAAEC5-83DB-4DE6-9384-4518C8BE4EB2}" type="presParOf" srcId="{A9FC62BD-6321-4D59-A1CE-0DC953E229B5}" destId="{8AA3904E-EB3A-40A6-98B3-9A6D4C14C8C1}" srcOrd="0" destOrd="0" presId="urn:microsoft.com/office/officeart/2005/8/layout/StepDownProcess"/>
    <dgm:cxn modelId="{F211F73C-79F5-4D7F-B646-EC1A3421E8A2}" type="presParOf" srcId="{A9FC62BD-6321-4D59-A1CE-0DC953E229B5}" destId="{D88085CB-88F0-42B9-8B69-7214D94A4AFB}" srcOrd="1" destOrd="0" presId="urn:microsoft.com/office/officeart/2005/8/layout/StepDownProcess"/>
    <dgm:cxn modelId="{494872C9-2B33-4FAA-B0BA-40B9C7D3F468}" type="presParOf" srcId="{A9FC62BD-6321-4D59-A1CE-0DC953E229B5}" destId="{869F7334-6234-44F4-8334-87716AB54E0A}" srcOrd="2" destOrd="0" presId="urn:microsoft.com/office/officeart/2005/8/layout/StepDownProcess"/>
    <dgm:cxn modelId="{811C2695-CDD0-4D50-B46C-3CBA9888088F}" type="presParOf" srcId="{BD3454C0-423D-45B7-AB3B-2044A5D25884}" destId="{3F77C6BE-15E2-42E1-A822-EB80FC5F438E}" srcOrd="7" destOrd="0" presId="urn:microsoft.com/office/officeart/2005/8/layout/StepDownProcess"/>
    <dgm:cxn modelId="{5441C8B3-16E7-43A8-BCF5-247F46E00698}" type="presParOf" srcId="{BD3454C0-423D-45B7-AB3B-2044A5D25884}" destId="{DF454A0C-EC06-4906-B32B-E22C978DD5E3}" srcOrd="8" destOrd="0" presId="urn:microsoft.com/office/officeart/2005/8/layout/StepDownProcess"/>
    <dgm:cxn modelId="{E4A956C9-43D8-495B-A1C2-1FC1E8D4AE00}" type="presParOf" srcId="{DF454A0C-EC06-4906-B32B-E22C978DD5E3}" destId="{D1CE7053-19D6-4550-B365-EBDB3809C91D}" srcOrd="0"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2959B4-F522-4C54-A0CA-CBE1F8A26593}" type="doc">
      <dgm:prSet loTypeId="urn:microsoft.com/office/officeart/2005/8/layout/hList3" loCatId="list" qsTypeId="urn:microsoft.com/office/officeart/2005/8/quickstyle/simple5" qsCatId="simple" csTypeId="urn:microsoft.com/office/officeart/2005/8/colors/accent6_1" csCatId="accent6" phldr="1"/>
      <dgm:spPr/>
      <dgm:t>
        <a:bodyPr/>
        <a:lstStyle/>
        <a:p>
          <a:endParaRPr lang="en-US"/>
        </a:p>
      </dgm:t>
    </dgm:pt>
    <dgm:pt modelId="{3C08CD50-3D24-46F1-8C5E-332B1691694E}">
      <dgm:prSet phldrT="[Text]"/>
      <dgm:spPr/>
      <dgm:t>
        <a:bodyPr/>
        <a:lstStyle/>
        <a:p>
          <a:r>
            <a:rPr lang="en-US"/>
            <a:t>Stress</a:t>
          </a:r>
          <a:endParaRPr lang="en-US" dirty="0"/>
        </a:p>
      </dgm:t>
    </dgm:pt>
    <dgm:pt modelId="{BA434D7C-54F9-4169-8CC4-1E8C030FD215}" type="parTrans" cxnId="{B2559D2A-89DC-4E61-8C8D-4B6C2A8417E0}">
      <dgm:prSet/>
      <dgm:spPr/>
      <dgm:t>
        <a:bodyPr/>
        <a:lstStyle/>
        <a:p>
          <a:endParaRPr lang="en-US"/>
        </a:p>
      </dgm:t>
    </dgm:pt>
    <dgm:pt modelId="{E0B76760-8B34-4C39-A3F4-A4B0AF7DC8F0}" type="sibTrans" cxnId="{B2559D2A-89DC-4E61-8C8D-4B6C2A8417E0}">
      <dgm:prSet/>
      <dgm:spPr/>
      <dgm:t>
        <a:bodyPr/>
        <a:lstStyle/>
        <a:p>
          <a:endParaRPr lang="en-US"/>
        </a:p>
      </dgm:t>
    </dgm:pt>
    <dgm:pt modelId="{0E26438A-1B7E-4E17-A631-76236799DF4E}">
      <dgm:prSet phldrT="[Text]" custT="1"/>
      <dgm:spPr/>
      <dgm:t>
        <a:bodyPr/>
        <a:lstStyle/>
        <a:p>
          <a:pPr algn="ctr"/>
          <a:r>
            <a:rPr lang="en-US" sz="2200" b="1" dirty="0"/>
            <a:t>Pleasant Stress (Eustress)</a:t>
          </a:r>
        </a:p>
        <a:p>
          <a:pPr algn="ctr"/>
          <a:r>
            <a:rPr lang="en-US" sz="2200" b="0" dirty="0"/>
            <a:t>Unpleasant stimulus but becomes source of motivation.</a:t>
          </a:r>
        </a:p>
      </dgm:t>
    </dgm:pt>
    <dgm:pt modelId="{8D070203-B9E6-4AA6-AAAD-64BEE609C8AE}" type="parTrans" cxnId="{5EC75157-E89F-4AD4-89F6-2CE6F4EDA07C}">
      <dgm:prSet/>
      <dgm:spPr/>
      <dgm:t>
        <a:bodyPr/>
        <a:lstStyle/>
        <a:p>
          <a:endParaRPr lang="en-US"/>
        </a:p>
      </dgm:t>
    </dgm:pt>
    <dgm:pt modelId="{0D24B93F-F6CD-44B6-9DD0-86DBFB87887D}" type="sibTrans" cxnId="{5EC75157-E89F-4AD4-89F6-2CE6F4EDA07C}">
      <dgm:prSet/>
      <dgm:spPr/>
      <dgm:t>
        <a:bodyPr/>
        <a:lstStyle/>
        <a:p>
          <a:endParaRPr lang="en-US"/>
        </a:p>
      </dgm:t>
    </dgm:pt>
    <dgm:pt modelId="{283FDDE1-D3AB-4EF5-9EEC-E52A911FF3F6}">
      <dgm:prSet phldrT="[Text]" custT="1"/>
      <dgm:spPr/>
      <dgm:t>
        <a:bodyPr/>
        <a:lstStyle/>
        <a:p>
          <a:r>
            <a:rPr lang="en-US" sz="2200" b="1" dirty="0" err="1"/>
            <a:t>Neustress</a:t>
          </a:r>
          <a:r>
            <a:rPr lang="en-US" sz="2200" b="1" dirty="0"/>
            <a:t> </a:t>
          </a:r>
        </a:p>
        <a:p>
          <a:r>
            <a:rPr lang="en-US" sz="2000" b="0" dirty="0"/>
            <a:t>Neutral or negative stress caused by a disturbing event that does not affect a person directly .</a:t>
          </a:r>
        </a:p>
      </dgm:t>
    </dgm:pt>
    <dgm:pt modelId="{A225B237-E5DD-493D-93AF-B54122AF01FC}" type="parTrans" cxnId="{129F4D1B-D5C2-4045-96C9-9E7719BEE500}">
      <dgm:prSet/>
      <dgm:spPr/>
      <dgm:t>
        <a:bodyPr/>
        <a:lstStyle/>
        <a:p>
          <a:endParaRPr lang="en-US"/>
        </a:p>
      </dgm:t>
    </dgm:pt>
    <dgm:pt modelId="{C4C725B8-1478-4FB9-891F-CB649DE12E64}" type="sibTrans" cxnId="{129F4D1B-D5C2-4045-96C9-9E7719BEE500}">
      <dgm:prSet/>
      <dgm:spPr/>
      <dgm:t>
        <a:bodyPr/>
        <a:lstStyle/>
        <a:p>
          <a:endParaRPr lang="en-US"/>
        </a:p>
      </dgm:t>
    </dgm:pt>
    <dgm:pt modelId="{B3971BFC-6C24-4E9D-8AF0-C836DFB79E8C}">
      <dgm:prSet phldrT="[Text]" custT="1"/>
      <dgm:spPr/>
      <dgm:t>
        <a:bodyPr/>
        <a:lstStyle/>
        <a:p>
          <a:r>
            <a:rPr lang="en-US" sz="2200" b="1" dirty="0"/>
            <a:t>Negative Stress (Distress)</a:t>
          </a:r>
        </a:p>
        <a:p>
          <a:r>
            <a:rPr lang="en-US" sz="2200" dirty="0"/>
            <a:t>Causes pain in the mind and body that literally make a person sick. </a:t>
          </a:r>
        </a:p>
      </dgm:t>
    </dgm:pt>
    <dgm:pt modelId="{84B40C67-5E06-4EFC-A73E-B5059EC1D7AC}" type="parTrans" cxnId="{3531BB58-602A-4DB4-9AAD-8720EA297D35}">
      <dgm:prSet/>
      <dgm:spPr/>
      <dgm:t>
        <a:bodyPr/>
        <a:lstStyle/>
        <a:p>
          <a:endParaRPr lang="en-US"/>
        </a:p>
      </dgm:t>
    </dgm:pt>
    <dgm:pt modelId="{0E5339BF-9467-4B16-B3EE-043308802739}" type="sibTrans" cxnId="{3531BB58-602A-4DB4-9AAD-8720EA297D35}">
      <dgm:prSet/>
      <dgm:spPr/>
      <dgm:t>
        <a:bodyPr/>
        <a:lstStyle/>
        <a:p>
          <a:endParaRPr lang="en-US"/>
        </a:p>
      </dgm:t>
    </dgm:pt>
    <dgm:pt modelId="{DB673602-3C47-4117-9340-07E913CD8B5E}" type="pres">
      <dgm:prSet presAssocID="{2E2959B4-F522-4C54-A0CA-CBE1F8A26593}" presName="composite" presStyleCnt="0">
        <dgm:presLayoutVars>
          <dgm:chMax val="1"/>
          <dgm:dir/>
          <dgm:resizeHandles val="exact"/>
        </dgm:presLayoutVars>
      </dgm:prSet>
      <dgm:spPr/>
    </dgm:pt>
    <dgm:pt modelId="{C668AE79-1CCA-4A4F-922C-AD06EE60B00D}" type="pres">
      <dgm:prSet presAssocID="{3C08CD50-3D24-46F1-8C5E-332B1691694E}" presName="roof" presStyleLbl="dkBgShp" presStyleIdx="0" presStyleCnt="2" custLinFactNeighborX="3091" custLinFactNeighborY="-16256"/>
      <dgm:spPr/>
    </dgm:pt>
    <dgm:pt modelId="{8A3148FD-E5CF-4F00-BE1B-4460CC4301CB}" type="pres">
      <dgm:prSet presAssocID="{3C08CD50-3D24-46F1-8C5E-332B1691694E}" presName="pillars" presStyleCnt="0"/>
      <dgm:spPr/>
    </dgm:pt>
    <dgm:pt modelId="{8FF9F192-BB90-4E2D-885C-ACF875692205}" type="pres">
      <dgm:prSet presAssocID="{3C08CD50-3D24-46F1-8C5E-332B1691694E}" presName="pillar1" presStyleLbl="node1" presStyleIdx="0" presStyleCnt="3">
        <dgm:presLayoutVars>
          <dgm:bulletEnabled val="1"/>
        </dgm:presLayoutVars>
      </dgm:prSet>
      <dgm:spPr/>
    </dgm:pt>
    <dgm:pt modelId="{D4BAE57C-7633-4F65-9B07-D3752CF23C25}" type="pres">
      <dgm:prSet presAssocID="{283FDDE1-D3AB-4EF5-9EEC-E52A911FF3F6}" presName="pillarX" presStyleLbl="node1" presStyleIdx="1" presStyleCnt="3">
        <dgm:presLayoutVars>
          <dgm:bulletEnabled val="1"/>
        </dgm:presLayoutVars>
      </dgm:prSet>
      <dgm:spPr/>
    </dgm:pt>
    <dgm:pt modelId="{BB33C279-EC33-49A7-A539-823733C03C13}" type="pres">
      <dgm:prSet presAssocID="{B3971BFC-6C24-4E9D-8AF0-C836DFB79E8C}" presName="pillarX" presStyleLbl="node1" presStyleIdx="2" presStyleCnt="3">
        <dgm:presLayoutVars>
          <dgm:bulletEnabled val="1"/>
        </dgm:presLayoutVars>
      </dgm:prSet>
      <dgm:spPr/>
    </dgm:pt>
    <dgm:pt modelId="{3577EFEB-C6DC-4F8B-A429-4DE26CB14EDF}" type="pres">
      <dgm:prSet presAssocID="{3C08CD50-3D24-46F1-8C5E-332B1691694E}" presName="base" presStyleLbl="dkBgShp" presStyleIdx="1" presStyleCnt="2"/>
      <dgm:spPr/>
    </dgm:pt>
  </dgm:ptLst>
  <dgm:cxnLst>
    <dgm:cxn modelId="{9A002E10-C728-45F2-BDC2-7360435DFC5F}" type="presOf" srcId="{B3971BFC-6C24-4E9D-8AF0-C836DFB79E8C}" destId="{BB33C279-EC33-49A7-A539-823733C03C13}" srcOrd="0" destOrd="0" presId="urn:microsoft.com/office/officeart/2005/8/layout/hList3"/>
    <dgm:cxn modelId="{129F4D1B-D5C2-4045-96C9-9E7719BEE500}" srcId="{3C08CD50-3D24-46F1-8C5E-332B1691694E}" destId="{283FDDE1-D3AB-4EF5-9EEC-E52A911FF3F6}" srcOrd="1" destOrd="0" parTransId="{A225B237-E5DD-493D-93AF-B54122AF01FC}" sibTransId="{C4C725B8-1478-4FB9-891F-CB649DE12E64}"/>
    <dgm:cxn modelId="{7F98AB25-CDCE-4C53-874C-BC7C31C52EB8}" type="presOf" srcId="{2E2959B4-F522-4C54-A0CA-CBE1F8A26593}" destId="{DB673602-3C47-4117-9340-07E913CD8B5E}" srcOrd="0" destOrd="0" presId="urn:microsoft.com/office/officeart/2005/8/layout/hList3"/>
    <dgm:cxn modelId="{B2559D2A-89DC-4E61-8C8D-4B6C2A8417E0}" srcId="{2E2959B4-F522-4C54-A0CA-CBE1F8A26593}" destId="{3C08CD50-3D24-46F1-8C5E-332B1691694E}" srcOrd="0" destOrd="0" parTransId="{BA434D7C-54F9-4169-8CC4-1E8C030FD215}" sibTransId="{E0B76760-8B34-4C39-A3F4-A4B0AF7DC8F0}"/>
    <dgm:cxn modelId="{C5090348-552D-456A-8D09-624DD8B0B9AE}" type="presOf" srcId="{3C08CD50-3D24-46F1-8C5E-332B1691694E}" destId="{C668AE79-1CCA-4A4F-922C-AD06EE60B00D}" srcOrd="0" destOrd="0" presId="urn:microsoft.com/office/officeart/2005/8/layout/hList3"/>
    <dgm:cxn modelId="{5EC75157-E89F-4AD4-89F6-2CE6F4EDA07C}" srcId="{3C08CD50-3D24-46F1-8C5E-332B1691694E}" destId="{0E26438A-1B7E-4E17-A631-76236799DF4E}" srcOrd="0" destOrd="0" parTransId="{8D070203-B9E6-4AA6-AAAD-64BEE609C8AE}" sibTransId="{0D24B93F-F6CD-44B6-9DD0-86DBFB87887D}"/>
    <dgm:cxn modelId="{3531BB58-602A-4DB4-9AAD-8720EA297D35}" srcId="{3C08CD50-3D24-46F1-8C5E-332B1691694E}" destId="{B3971BFC-6C24-4E9D-8AF0-C836DFB79E8C}" srcOrd="2" destOrd="0" parTransId="{84B40C67-5E06-4EFC-A73E-B5059EC1D7AC}" sibTransId="{0E5339BF-9467-4B16-B3EE-043308802739}"/>
    <dgm:cxn modelId="{9B25C2C9-0D1B-4D69-859A-E505CA889860}" type="presOf" srcId="{0E26438A-1B7E-4E17-A631-76236799DF4E}" destId="{8FF9F192-BB90-4E2D-885C-ACF875692205}" srcOrd="0" destOrd="0" presId="urn:microsoft.com/office/officeart/2005/8/layout/hList3"/>
    <dgm:cxn modelId="{8BDBFEE4-7136-412E-8990-119B6F4ACD01}" type="presOf" srcId="{283FDDE1-D3AB-4EF5-9EEC-E52A911FF3F6}" destId="{D4BAE57C-7633-4F65-9B07-D3752CF23C25}" srcOrd="0" destOrd="0" presId="urn:microsoft.com/office/officeart/2005/8/layout/hList3"/>
    <dgm:cxn modelId="{1812CF72-B13A-4039-B51F-6DB092D04745}" type="presParOf" srcId="{DB673602-3C47-4117-9340-07E913CD8B5E}" destId="{C668AE79-1CCA-4A4F-922C-AD06EE60B00D}" srcOrd="0" destOrd="0" presId="urn:microsoft.com/office/officeart/2005/8/layout/hList3"/>
    <dgm:cxn modelId="{0F580AAF-76C2-4777-B42F-ED51DE256C9C}" type="presParOf" srcId="{DB673602-3C47-4117-9340-07E913CD8B5E}" destId="{8A3148FD-E5CF-4F00-BE1B-4460CC4301CB}" srcOrd="1" destOrd="0" presId="urn:microsoft.com/office/officeart/2005/8/layout/hList3"/>
    <dgm:cxn modelId="{13A1284F-B677-448F-93B6-09085179E7FB}" type="presParOf" srcId="{8A3148FD-E5CF-4F00-BE1B-4460CC4301CB}" destId="{8FF9F192-BB90-4E2D-885C-ACF875692205}" srcOrd="0" destOrd="0" presId="urn:microsoft.com/office/officeart/2005/8/layout/hList3"/>
    <dgm:cxn modelId="{F5141A05-8B73-4DEB-957B-59DF04288CDE}" type="presParOf" srcId="{8A3148FD-E5CF-4F00-BE1B-4460CC4301CB}" destId="{D4BAE57C-7633-4F65-9B07-D3752CF23C25}" srcOrd="1" destOrd="0" presId="urn:microsoft.com/office/officeart/2005/8/layout/hList3"/>
    <dgm:cxn modelId="{460D99B4-A301-4116-8E70-1A2110B8EE1F}" type="presParOf" srcId="{8A3148FD-E5CF-4F00-BE1B-4460CC4301CB}" destId="{BB33C279-EC33-49A7-A539-823733C03C13}" srcOrd="2" destOrd="0" presId="urn:microsoft.com/office/officeart/2005/8/layout/hList3"/>
    <dgm:cxn modelId="{9786D2F0-AFBF-45D9-8463-62FB6A255658}" type="presParOf" srcId="{DB673602-3C47-4117-9340-07E913CD8B5E}" destId="{3577EFEB-C6DC-4F8B-A429-4DE26CB14EDF}"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EC396D7-2CE6-47AA-BFC2-C6D3E794418B}" type="doc">
      <dgm:prSet loTypeId="urn:microsoft.com/office/officeart/2005/8/layout/venn3" loCatId="relationship" qsTypeId="urn:microsoft.com/office/officeart/2005/8/quickstyle/simple5" qsCatId="simple" csTypeId="urn:microsoft.com/office/officeart/2005/8/colors/accent1_2" csCatId="accent1" phldr="1"/>
      <dgm:spPr/>
      <dgm:t>
        <a:bodyPr/>
        <a:lstStyle/>
        <a:p>
          <a:endParaRPr lang="en-US"/>
        </a:p>
      </dgm:t>
    </dgm:pt>
    <dgm:pt modelId="{DD4C1887-80C1-4FA1-A0ED-4B6DA64C8148}">
      <dgm:prSet phldrT="[Text]" custT="1"/>
      <dgm:spPr/>
      <dgm:t>
        <a:bodyPr/>
        <a:lstStyle/>
        <a:p>
          <a:r>
            <a:rPr lang="en-US" sz="1600" b="1" dirty="0">
              <a:solidFill>
                <a:schemeClr val="bg1"/>
              </a:solidFill>
              <a:latin typeface="+mn-lt"/>
            </a:rPr>
            <a:t>School demand and expectations.</a:t>
          </a:r>
        </a:p>
      </dgm:t>
    </dgm:pt>
    <dgm:pt modelId="{94351ECC-9C8F-431B-8635-D5CF127FFF3C}" type="parTrans" cxnId="{B79D851E-7F42-4086-A61C-C42560A87C13}">
      <dgm:prSet/>
      <dgm:spPr/>
      <dgm:t>
        <a:bodyPr/>
        <a:lstStyle/>
        <a:p>
          <a:endParaRPr lang="en-US"/>
        </a:p>
      </dgm:t>
    </dgm:pt>
    <dgm:pt modelId="{8C22E3FC-65D6-4CA0-903A-BE32359D146D}" type="sibTrans" cxnId="{B79D851E-7F42-4086-A61C-C42560A87C13}">
      <dgm:prSet/>
      <dgm:spPr/>
      <dgm:t>
        <a:bodyPr/>
        <a:lstStyle/>
        <a:p>
          <a:endParaRPr lang="en-US"/>
        </a:p>
      </dgm:t>
    </dgm:pt>
    <dgm:pt modelId="{43A7E3C1-70FF-4B3C-8031-8428B91297ED}">
      <dgm:prSet phldrT="[Text]"/>
      <dgm:spPr/>
      <dgm:t>
        <a:bodyPr/>
        <a:lstStyle/>
        <a:p>
          <a:r>
            <a:rPr lang="en-US" b="1" dirty="0">
              <a:solidFill>
                <a:schemeClr val="bg1"/>
              </a:solidFill>
            </a:rPr>
            <a:t>Romantic relationship or lack of it. </a:t>
          </a:r>
        </a:p>
      </dgm:t>
    </dgm:pt>
    <dgm:pt modelId="{19C796A3-B8C5-47FC-B6A4-D3ECD6ADE937}" type="parTrans" cxnId="{ABF7523B-87E7-4DF6-A2FA-C6F41CE19D71}">
      <dgm:prSet/>
      <dgm:spPr/>
      <dgm:t>
        <a:bodyPr/>
        <a:lstStyle/>
        <a:p>
          <a:endParaRPr lang="en-US"/>
        </a:p>
      </dgm:t>
    </dgm:pt>
    <dgm:pt modelId="{0D07C2AF-9FCB-4A68-9F1E-1E1358C4CE47}" type="sibTrans" cxnId="{ABF7523B-87E7-4DF6-A2FA-C6F41CE19D71}">
      <dgm:prSet/>
      <dgm:spPr/>
      <dgm:t>
        <a:bodyPr/>
        <a:lstStyle/>
        <a:p>
          <a:endParaRPr lang="en-US"/>
        </a:p>
      </dgm:t>
    </dgm:pt>
    <dgm:pt modelId="{EEE3C631-D457-49B4-9841-F4721FE37948}">
      <dgm:prSet phldrT="[Text]"/>
      <dgm:spPr/>
      <dgm:t>
        <a:bodyPr/>
        <a:lstStyle/>
        <a:p>
          <a:r>
            <a:rPr lang="en-US" b="1" dirty="0">
              <a:solidFill>
                <a:schemeClr val="bg1"/>
              </a:solidFill>
            </a:rPr>
            <a:t>Family demand and expectations </a:t>
          </a:r>
        </a:p>
      </dgm:t>
    </dgm:pt>
    <dgm:pt modelId="{50E5A0D4-C52C-4A48-A8D5-C323832F8A8D}" type="parTrans" cxnId="{277BDE67-8CD1-4C1C-AC83-9D4DCC36FF6C}">
      <dgm:prSet/>
      <dgm:spPr/>
      <dgm:t>
        <a:bodyPr/>
        <a:lstStyle/>
        <a:p>
          <a:endParaRPr lang="en-US"/>
        </a:p>
      </dgm:t>
    </dgm:pt>
    <dgm:pt modelId="{8867A81A-09BD-4712-9C71-0E5717C55E72}" type="sibTrans" cxnId="{277BDE67-8CD1-4C1C-AC83-9D4DCC36FF6C}">
      <dgm:prSet/>
      <dgm:spPr/>
      <dgm:t>
        <a:bodyPr/>
        <a:lstStyle/>
        <a:p>
          <a:endParaRPr lang="en-US"/>
        </a:p>
      </dgm:t>
    </dgm:pt>
    <dgm:pt modelId="{EB9DB6A9-6011-4731-A468-6C6853C69CD4}">
      <dgm:prSet phldrT="[Text]"/>
      <dgm:spPr/>
      <dgm:t>
        <a:bodyPr/>
        <a:lstStyle/>
        <a:p>
          <a:r>
            <a:rPr lang="en-US" b="1" dirty="0">
              <a:solidFill>
                <a:schemeClr val="bg1"/>
              </a:solidFill>
            </a:rPr>
            <a:t>Demands of Social life</a:t>
          </a:r>
          <a:r>
            <a:rPr lang="en-US" dirty="0">
              <a:solidFill>
                <a:schemeClr val="bg1"/>
              </a:solidFill>
            </a:rPr>
            <a:t>. </a:t>
          </a:r>
        </a:p>
      </dgm:t>
    </dgm:pt>
    <dgm:pt modelId="{BD2ED659-3577-4A94-B66F-5B83138DFD45}" type="parTrans" cxnId="{B042180E-B375-4418-94C9-951C744737B6}">
      <dgm:prSet/>
      <dgm:spPr/>
      <dgm:t>
        <a:bodyPr/>
        <a:lstStyle/>
        <a:p>
          <a:endParaRPr lang="en-US"/>
        </a:p>
      </dgm:t>
    </dgm:pt>
    <dgm:pt modelId="{BF254C8E-794B-4C0E-8B96-C80F1EA0E9A6}" type="sibTrans" cxnId="{B042180E-B375-4418-94C9-951C744737B6}">
      <dgm:prSet/>
      <dgm:spPr/>
      <dgm:t>
        <a:bodyPr/>
        <a:lstStyle/>
        <a:p>
          <a:endParaRPr lang="en-US"/>
        </a:p>
      </dgm:t>
    </dgm:pt>
    <dgm:pt modelId="{A5ADFAE3-B7DF-4DDC-8444-5C946976C746}">
      <dgm:prSet phldrT="[Text]" custT="1"/>
      <dgm:spPr/>
      <dgm:t>
        <a:bodyPr/>
        <a:lstStyle/>
        <a:p>
          <a:r>
            <a:rPr lang="en-US" sz="1600" b="1" dirty="0">
              <a:solidFill>
                <a:schemeClr val="bg1"/>
              </a:solidFill>
            </a:rPr>
            <a:t>Separation anxiety</a:t>
          </a:r>
        </a:p>
      </dgm:t>
    </dgm:pt>
    <dgm:pt modelId="{E45A927A-BAF2-42B2-B718-D04F5F13379B}" type="parTrans" cxnId="{63E939A8-DEF7-4A08-BB50-EA5011BA9B7F}">
      <dgm:prSet/>
      <dgm:spPr/>
      <dgm:t>
        <a:bodyPr/>
        <a:lstStyle/>
        <a:p>
          <a:endParaRPr lang="en-US"/>
        </a:p>
      </dgm:t>
    </dgm:pt>
    <dgm:pt modelId="{6CA44324-1589-4050-8345-F6F75A5AC184}" type="sibTrans" cxnId="{63E939A8-DEF7-4A08-BB50-EA5011BA9B7F}">
      <dgm:prSet/>
      <dgm:spPr/>
      <dgm:t>
        <a:bodyPr/>
        <a:lstStyle/>
        <a:p>
          <a:endParaRPr lang="en-US"/>
        </a:p>
      </dgm:t>
    </dgm:pt>
    <dgm:pt modelId="{E8343BDB-3440-4D2C-9957-72DDA77C73A9}" type="pres">
      <dgm:prSet presAssocID="{1EC396D7-2CE6-47AA-BFC2-C6D3E794418B}" presName="Name0" presStyleCnt="0">
        <dgm:presLayoutVars>
          <dgm:dir/>
          <dgm:resizeHandles val="exact"/>
        </dgm:presLayoutVars>
      </dgm:prSet>
      <dgm:spPr/>
    </dgm:pt>
    <dgm:pt modelId="{57170039-0F42-4D19-83CC-2E0C3D4F6A15}" type="pres">
      <dgm:prSet presAssocID="{DD4C1887-80C1-4FA1-A0ED-4B6DA64C8148}" presName="Name5" presStyleLbl="vennNode1" presStyleIdx="0" presStyleCnt="5">
        <dgm:presLayoutVars>
          <dgm:bulletEnabled val="1"/>
        </dgm:presLayoutVars>
      </dgm:prSet>
      <dgm:spPr/>
    </dgm:pt>
    <dgm:pt modelId="{A463ECB2-3485-497C-A9BB-6260A71D4AC3}" type="pres">
      <dgm:prSet presAssocID="{8C22E3FC-65D6-4CA0-903A-BE32359D146D}" presName="space" presStyleCnt="0"/>
      <dgm:spPr/>
    </dgm:pt>
    <dgm:pt modelId="{8CD7D8DB-D787-472B-8CEA-E83112C21977}" type="pres">
      <dgm:prSet presAssocID="{A5ADFAE3-B7DF-4DDC-8444-5C946976C746}" presName="Name5" presStyleLbl="vennNode1" presStyleIdx="1" presStyleCnt="5">
        <dgm:presLayoutVars>
          <dgm:bulletEnabled val="1"/>
        </dgm:presLayoutVars>
      </dgm:prSet>
      <dgm:spPr/>
    </dgm:pt>
    <dgm:pt modelId="{179D67D2-F2ED-4C1D-84EB-E6F834477835}" type="pres">
      <dgm:prSet presAssocID="{6CA44324-1589-4050-8345-F6F75A5AC184}" presName="space" presStyleCnt="0"/>
      <dgm:spPr/>
    </dgm:pt>
    <dgm:pt modelId="{3B667954-902C-46BF-9317-0EF9BAAEF90C}" type="pres">
      <dgm:prSet presAssocID="{43A7E3C1-70FF-4B3C-8031-8428B91297ED}" presName="Name5" presStyleLbl="vennNode1" presStyleIdx="2" presStyleCnt="5">
        <dgm:presLayoutVars>
          <dgm:bulletEnabled val="1"/>
        </dgm:presLayoutVars>
      </dgm:prSet>
      <dgm:spPr/>
    </dgm:pt>
    <dgm:pt modelId="{20C11E9C-20FC-4864-9E15-9A37963C56BE}" type="pres">
      <dgm:prSet presAssocID="{0D07C2AF-9FCB-4A68-9F1E-1E1358C4CE47}" presName="space" presStyleCnt="0"/>
      <dgm:spPr/>
    </dgm:pt>
    <dgm:pt modelId="{A5335390-7EEA-483C-A7D4-9018F7337019}" type="pres">
      <dgm:prSet presAssocID="{EEE3C631-D457-49B4-9841-F4721FE37948}" presName="Name5" presStyleLbl="vennNode1" presStyleIdx="3" presStyleCnt="5">
        <dgm:presLayoutVars>
          <dgm:bulletEnabled val="1"/>
        </dgm:presLayoutVars>
      </dgm:prSet>
      <dgm:spPr/>
    </dgm:pt>
    <dgm:pt modelId="{C8CF9835-EE64-4649-A086-729300990D54}" type="pres">
      <dgm:prSet presAssocID="{8867A81A-09BD-4712-9C71-0E5717C55E72}" presName="space" presStyleCnt="0"/>
      <dgm:spPr/>
    </dgm:pt>
    <dgm:pt modelId="{50377AC5-9529-44E9-ADB0-D212D5561425}" type="pres">
      <dgm:prSet presAssocID="{EB9DB6A9-6011-4731-A468-6C6853C69CD4}" presName="Name5" presStyleLbl="vennNode1" presStyleIdx="4" presStyleCnt="5">
        <dgm:presLayoutVars>
          <dgm:bulletEnabled val="1"/>
        </dgm:presLayoutVars>
      </dgm:prSet>
      <dgm:spPr/>
    </dgm:pt>
  </dgm:ptLst>
  <dgm:cxnLst>
    <dgm:cxn modelId="{B042180E-B375-4418-94C9-951C744737B6}" srcId="{1EC396D7-2CE6-47AA-BFC2-C6D3E794418B}" destId="{EB9DB6A9-6011-4731-A468-6C6853C69CD4}" srcOrd="4" destOrd="0" parTransId="{BD2ED659-3577-4A94-B66F-5B83138DFD45}" sibTransId="{BF254C8E-794B-4C0E-8B96-C80F1EA0E9A6}"/>
    <dgm:cxn modelId="{B79D851E-7F42-4086-A61C-C42560A87C13}" srcId="{1EC396D7-2CE6-47AA-BFC2-C6D3E794418B}" destId="{DD4C1887-80C1-4FA1-A0ED-4B6DA64C8148}" srcOrd="0" destOrd="0" parTransId="{94351ECC-9C8F-431B-8635-D5CF127FFF3C}" sibTransId="{8C22E3FC-65D6-4CA0-903A-BE32359D146D}"/>
    <dgm:cxn modelId="{ABF7523B-87E7-4DF6-A2FA-C6F41CE19D71}" srcId="{1EC396D7-2CE6-47AA-BFC2-C6D3E794418B}" destId="{43A7E3C1-70FF-4B3C-8031-8428B91297ED}" srcOrd="2" destOrd="0" parTransId="{19C796A3-B8C5-47FC-B6A4-D3ECD6ADE937}" sibTransId="{0D07C2AF-9FCB-4A68-9F1E-1E1358C4CE47}"/>
    <dgm:cxn modelId="{2A404262-F20C-4FDC-AB57-0785A98AE617}" type="presOf" srcId="{EEE3C631-D457-49B4-9841-F4721FE37948}" destId="{A5335390-7EEA-483C-A7D4-9018F7337019}" srcOrd="0" destOrd="0" presId="urn:microsoft.com/office/officeart/2005/8/layout/venn3"/>
    <dgm:cxn modelId="{277BDE67-8CD1-4C1C-AC83-9D4DCC36FF6C}" srcId="{1EC396D7-2CE6-47AA-BFC2-C6D3E794418B}" destId="{EEE3C631-D457-49B4-9841-F4721FE37948}" srcOrd="3" destOrd="0" parTransId="{50E5A0D4-C52C-4A48-A8D5-C323832F8A8D}" sibTransId="{8867A81A-09BD-4712-9C71-0E5717C55E72}"/>
    <dgm:cxn modelId="{ECB41F6E-6A67-4036-986D-FF8C18FE322F}" type="presOf" srcId="{A5ADFAE3-B7DF-4DDC-8444-5C946976C746}" destId="{8CD7D8DB-D787-472B-8CEA-E83112C21977}" srcOrd="0" destOrd="0" presId="urn:microsoft.com/office/officeart/2005/8/layout/venn3"/>
    <dgm:cxn modelId="{3871CE4E-2988-4603-B4F8-C114BCC6984C}" type="presOf" srcId="{1EC396D7-2CE6-47AA-BFC2-C6D3E794418B}" destId="{E8343BDB-3440-4D2C-9957-72DDA77C73A9}" srcOrd="0" destOrd="0" presId="urn:microsoft.com/office/officeart/2005/8/layout/venn3"/>
    <dgm:cxn modelId="{3ACE00A7-F84C-498C-98A2-596D84740EC2}" type="presOf" srcId="{43A7E3C1-70FF-4B3C-8031-8428B91297ED}" destId="{3B667954-902C-46BF-9317-0EF9BAAEF90C}" srcOrd="0" destOrd="0" presId="urn:microsoft.com/office/officeart/2005/8/layout/venn3"/>
    <dgm:cxn modelId="{63E939A8-DEF7-4A08-BB50-EA5011BA9B7F}" srcId="{1EC396D7-2CE6-47AA-BFC2-C6D3E794418B}" destId="{A5ADFAE3-B7DF-4DDC-8444-5C946976C746}" srcOrd="1" destOrd="0" parTransId="{E45A927A-BAF2-42B2-B718-D04F5F13379B}" sibTransId="{6CA44324-1589-4050-8345-F6F75A5AC184}"/>
    <dgm:cxn modelId="{63133EE7-48B0-4B17-82C0-B1AC8B41A360}" type="presOf" srcId="{EB9DB6A9-6011-4731-A468-6C6853C69CD4}" destId="{50377AC5-9529-44E9-ADB0-D212D5561425}" srcOrd="0" destOrd="0" presId="urn:microsoft.com/office/officeart/2005/8/layout/venn3"/>
    <dgm:cxn modelId="{57CD33F1-3CB7-4835-9FE0-CCE73B026E70}" type="presOf" srcId="{DD4C1887-80C1-4FA1-A0ED-4B6DA64C8148}" destId="{57170039-0F42-4D19-83CC-2E0C3D4F6A15}" srcOrd="0" destOrd="0" presId="urn:microsoft.com/office/officeart/2005/8/layout/venn3"/>
    <dgm:cxn modelId="{6B638656-9713-41D9-A661-ACE28DE9A11A}" type="presParOf" srcId="{E8343BDB-3440-4D2C-9957-72DDA77C73A9}" destId="{57170039-0F42-4D19-83CC-2E0C3D4F6A15}" srcOrd="0" destOrd="0" presId="urn:microsoft.com/office/officeart/2005/8/layout/venn3"/>
    <dgm:cxn modelId="{7DDBD1F4-2AAF-4411-890F-D58949F35F22}" type="presParOf" srcId="{E8343BDB-3440-4D2C-9957-72DDA77C73A9}" destId="{A463ECB2-3485-497C-A9BB-6260A71D4AC3}" srcOrd="1" destOrd="0" presId="urn:microsoft.com/office/officeart/2005/8/layout/venn3"/>
    <dgm:cxn modelId="{91B1D3A9-C693-4993-81D4-2C1C75662759}" type="presParOf" srcId="{E8343BDB-3440-4D2C-9957-72DDA77C73A9}" destId="{8CD7D8DB-D787-472B-8CEA-E83112C21977}" srcOrd="2" destOrd="0" presId="urn:microsoft.com/office/officeart/2005/8/layout/venn3"/>
    <dgm:cxn modelId="{76699179-2A4E-418D-963B-1FB6CAD4581E}" type="presParOf" srcId="{E8343BDB-3440-4D2C-9957-72DDA77C73A9}" destId="{179D67D2-F2ED-4C1D-84EB-E6F834477835}" srcOrd="3" destOrd="0" presId="urn:microsoft.com/office/officeart/2005/8/layout/venn3"/>
    <dgm:cxn modelId="{54667CBB-ABAE-4338-8562-5086D810D863}" type="presParOf" srcId="{E8343BDB-3440-4D2C-9957-72DDA77C73A9}" destId="{3B667954-902C-46BF-9317-0EF9BAAEF90C}" srcOrd="4" destOrd="0" presId="urn:microsoft.com/office/officeart/2005/8/layout/venn3"/>
    <dgm:cxn modelId="{09C2BD22-68E0-450B-BF49-BC1FFFCEC099}" type="presParOf" srcId="{E8343BDB-3440-4D2C-9957-72DDA77C73A9}" destId="{20C11E9C-20FC-4864-9E15-9A37963C56BE}" srcOrd="5" destOrd="0" presId="urn:microsoft.com/office/officeart/2005/8/layout/venn3"/>
    <dgm:cxn modelId="{3995DF36-A3D0-41F6-9BDE-2E00B6B41BE7}" type="presParOf" srcId="{E8343BDB-3440-4D2C-9957-72DDA77C73A9}" destId="{A5335390-7EEA-483C-A7D4-9018F7337019}" srcOrd="6" destOrd="0" presId="urn:microsoft.com/office/officeart/2005/8/layout/venn3"/>
    <dgm:cxn modelId="{DF7B175B-38AF-4616-8D72-646B4A482ADF}" type="presParOf" srcId="{E8343BDB-3440-4D2C-9957-72DDA77C73A9}" destId="{C8CF9835-EE64-4649-A086-729300990D54}" srcOrd="7" destOrd="0" presId="urn:microsoft.com/office/officeart/2005/8/layout/venn3"/>
    <dgm:cxn modelId="{77D1BA23-06B0-40DC-A280-C0D2FE5D16AE}" type="presParOf" srcId="{E8343BDB-3440-4D2C-9957-72DDA77C73A9}" destId="{50377AC5-9529-44E9-ADB0-D212D5561425}" srcOrd="8"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EC396D7-2CE6-47AA-BFC2-C6D3E794418B}" type="doc">
      <dgm:prSet loTypeId="urn:microsoft.com/office/officeart/2005/8/layout/venn1" loCatId="relationship" qsTypeId="urn:microsoft.com/office/officeart/2005/8/quickstyle/simple5" qsCatId="simple" csTypeId="urn:microsoft.com/office/officeart/2005/8/colors/colorful5" csCatId="colorful" phldr="1"/>
      <dgm:spPr/>
      <dgm:t>
        <a:bodyPr/>
        <a:lstStyle/>
        <a:p>
          <a:endParaRPr lang="en-US"/>
        </a:p>
      </dgm:t>
    </dgm:pt>
    <dgm:pt modelId="{DD4C1887-80C1-4FA1-A0ED-4B6DA64C8148}">
      <dgm:prSet phldrT="[Text]" custT="1"/>
      <dgm:spPr/>
      <dgm:t>
        <a:bodyPr/>
        <a:lstStyle/>
        <a:p>
          <a:r>
            <a:rPr lang="en-US" sz="2000" b="1" dirty="0">
              <a:latin typeface="+mn-lt"/>
            </a:rPr>
            <a:t>Frustration</a:t>
          </a:r>
        </a:p>
        <a:p>
          <a:r>
            <a:rPr lang="en-US" sz="2000" b="0" dirty="0">
              <a:latin typeface="+mn-lt"/>
            </a:rPr>
            <a:t>Emotional state caused when one is blocked from attaining a goal</a:t>
          </a:r>
          <a:r>
            <a:rPr lang="en-US" sz="2000" b="1" dirty="0">
              <a:latin typeface="+mn-lt"/>
            </a:rPr>
            <a:t>. </a:t>
          </a:r>
        </a:p>
      </dgm:t>
    </dgm:pt>
    <dgm:pt modelId="{94351ECC-9C8F-431B-8635-D5CF127FFF3C}" type="parTrans" cxnId="{B79D851E-7F42-4086-A61C-C42560A87C13}">
      <dgm:prSet/>
      <dgm:spPr/>
      <dgm:t>
        <a:bodyPr/>
        <a:lstStyle/>
        <a:p>
          <a:endParaRPr lang="en-US"/>
        </a:p>
      </dgm:t>
    </dgm:pt>
    <dgm:pt modelId="{8C22E3FC-65D6-4CA0-903A-BE32359D146D}" type="sibTrans" cxnId="{B79D851E-7F42-4086-A61C-C42560A87C13}">
      <dgm:prSet/>
      <dgm:spPr/>
      <dgm:t>
        <a:bodyPr/>
        <a:lstStyle/>
        <a:p>
          <a:endParaRPr lang="en-US"/>
        </a:p>
      </dgm:t>
    </dgm:pt>
    <dgm:pt modelId="{EB9DB6A9-6011-4731-A468-6C6853C69CD4}">
      <dgm:prSet phldrT="[Text]" custT="1"/>
      <dgm:spPr/>
      <dgm:t>
        <a:bodyPr/>
        <a:lstStyle/>
        <a:p>
          <a:r>
            <a:rPr lang="en-US" sz="1800" b="1" dirty="0"/>
            <a:t>Pressure</a:t>
          </a:r>
        </a:p>
        <a:p>
          <a:r>
            <a:rPr lang="en-US" sz="1800" dirty="0"/>
            <a:t>Emotional</a:t>
          </a:r>
          <a:r>
            <a:rPr lang="en-US" sz="1800" baseline="0" dirty="0"/>
            <a:t> state when one is  faced with personal responsibilities that imposed on one’s abilities. </a:t>
          </a:r>
          <a:endParaRPr lang="en-US" sz="1800" dirty="0"/>
        </a:p>
      </dgm:t>
    </dgm:pt>
    <dgm:pt modelId="{BD2ED659-3577-4A94-B66F-5B83138DFD45}" type="parTrans" cxnId="{B042180E-B375-4418-94C9-951C744737B6}">
      <dgm:prSet/>
      <dgm:spPr/>
      <dgm:t>
        <a:bodyPr/>
        <a:lstStyle/>
        <a:p>
          <a:endParaRPr lang="en-US"/>
        </a:p>
      </dgm:t>
    </dgm:pt>
    <dgm:pt modelId="{BF254C8E-794B-4C0E-8B96-C80F1EA0E9A6}" type="sibTrans" cxnId="{B042180E-B375-4418-94C9-951C744737B6}">
      <dgm:prSet/>
      <dgm:spPr/>
      <dgm:t>
        <a:bodyPr/>
        <a:lstStyle/>
        <a:p>
          <a:endParaRPr lang="en-US"/>
        </a:p>
      </dgm:t>
    </dgm:pt>
    <dgm:pt modelId="{A5ADFAE3-B7DF-4DDC-8444-5C946976C746}">
      <dgm:prSet phldrT="[Text]" custT="1"/>
      <dgm:spPr/>
      <dgm:t>
        <a:bodyPr/>
        <a:lstStyle/>
        <a:p>
          <a:r>
            <a:rPr lang="en-US" sz="1800" b="1" dirty="0"/>
            <a:t>Trauma </a:t>
          </a:r>
        </a:p>
        <a:p>
          <a:r>
            <a:rPr lang="en-US" sz="1800" b="0" dirty="0"/>
            <a:t>A shocking physical or emotional experience. </a:t>
          </a:r>
        </a:p>
      </dgm:t>
    </dgm:pt>
    <dgm:pt modelId="{E45A927A-BAF2-42B2-B718-D04F5F13379B}" type="parTrans" cxnId="{63E939A8-DEF7-4A08-BB50-EA5011BA9B7F}">
      <dgm:prSet/>
      <dgm:spPr/>
      <dgm:t>
        <a:bodyPr/>
        <a:lstStyle/>
        <a:p>
          <a:endParaRPr lang="en-US"/>
        </a:p>
      </dgm:t>
    </dgm:pt>
    <dgm:pt modelId="{6CA44324-1589-4050-8345-F6F75A5AC184}" type="sibTrans" cxnId="{63E939A8-DEF7-4A08-BB50-EA5011BA9B7F}">
      <dgm:prSet/>
      <dgm:spPr/>
      <dgm:t>
        <a:bodyPr/>
        <a:lstStyle/>
        <a:p>
          <a:endParaRPr lang="en-US"/>
        </a:p>
      </dgm:t>
    </dgm:pt>
    <dgm:pt modelId="{4D59B396-1374-41AD-8468-7F195739FD8E}" type="pres">
      <dgm:prSet presAssocID="{1EC396D7-2CE6-47AA-BFC2-C6D3E794418B}" presName="compositeShape" presStyleCnt="0">
        <dgm:presLayoutVars>
          <dgm:chMax val="7"/>
          <dgm:dir/>
          <dgm:resizeHandles val="exact"/>
        </dgm:presLayoutVars>
      </dgm:prSet>
      <dgm:spPr/>
    </dgm:pt>
    <dgm:pt modelId="{13E866D5-49AF-4F5F-8D07-CE931FD405B7}" type="pres">
      <dgm:prSet presAssocID="{DD4C1887-80C1-4FA1-A0ED-4B6DA64C8148}" presName="circ1" presStyleLbl="vennNode1" presStyleIdx="0" presStyleCnt="3"/>
      <dgm:spPr/>
    </dgm:pt>
    <dgm:pt modelId="{345DEAF8-3082-4DCE-BB56-E8D18CEAF5D6}" type="pres">
      <dgm:prSet presAssocID="{DD4C1887-80C1-4FA1-A0ED-4B6DA64C8148}" presName="circ1Tx" presStyleLbl="revTx" presStyleIdx="0" presStyleCnt="0">
        <dgm:presLayoutVars>
          <dgm:chMax val="0"/>
          <dgm:chPref val="0"/>
          <dgm:bulletEnabled val="1"/>
        </dgm:presLayoutVars>
      </dgm:prSet>
      <dgm:spPr/>
    </dgm:pt>
    <dgm:pt modelId="{897BE1AA-BC0B-4ED7-B4AD-D01B7A485ECB}" type="pres">
      <dgm:prSet presAssocID="{A5ADFAE3-B7DF-4DDC-8444-5C946976C746}" presName="circ2" presStyleLbl="vennNode1" presStyleIdx="1" presStyleCnt="3"/>
      <dgm:spPr/>
    </dgm:pt>
    <dgm:pt modelId="{2BEAC38D-C1EA-4506-9C76-95B56C062261}" type="pres">
      <dgm:prSet presAssocID="{A5ADFAE3-B7DF-4DDC-8444-5C946976C746}" presName="circ2Tx" presStyleLbl="revTx" presStyleIdx="0" presStyleCnt="0">
        <dgm:presLayoutVars>
          <dgm:chMax val="0"/>
          <dgm:chPref val="0"/>
          <dgm:bulletEnabled val="1"/>
        </dgm:presLayoutVars>
      </dgm:prSet>
      <dgm:spPr/>
    </dgm:pt>
    <dgm:pt modelId="{0BE34163-E06C-4889-ADB9-AC7C2DEFEFA9}" type="pres">
      <dgm:prSet presAssocID="{EB9DB6A9-6011-4731-A468-6C6853C69CD4}" presName="circ3" presStyleLbl="vennNode1" presStyleIdx="2" presStyleCnt="3"/>
      <dgm:spPr/>
    </dgm:pt>
    <dgm:pt modelId="{CFEAE8F4-23E4-4698-934F-57875FD62830}" type="pres">
      <dgm:prSet presAssocID="{EB9DB6A9-6011-4731-A468-6C6853C69CD4}" presName="circ3Tx" presStyleLbl="revTx" presStyleIdx="0" presStyleCnt="0">
        <dgm:presLayoutVars>
          <dgm:chMax val="0"/>
          <dgm:chPref val="0"/>
          <dgm:bulletEnabled val="1"/>
        </dgm:presLayoutVars>
      </dgm:prSet>
      <dgm:spPr/>
    </dgm:pt>
  </dgm:ptLst>
  <dgm:cxnLst>
    <dgm:cxn modelId="{5D7E380D-B4FD-482A-8A09-0B810B146396}" type="presOf" srcId="{1EC396D7-2CE6-47AA-BFC2-C6D3E794418B}" destId="{4D59B396-1374-41AD-8468-7F195739FD8E}" srcOrd="0" destOrd="0" presId="urn:microsoft.com/office/officeart/2005/8/layout/venn1"/>
    <dgm:cxn modelId="{B042180E-B375-4418-94C9-951C744737B6}" srcId="{1EC396D7-2CE6-47AA-BFC2-C6D3E794418B}" destId="{EB9DB6A9-6011-4731-A468-6C6853C69CD4}" srcOrd="2" destOrd="0" parTransId="{BD2ED659-3577-4A94-B66F-5B83138DFD45}" sibTransId="{BF254C8E-794B-4C0E-8B96-C80F1EA0E9A6}"/>
    <dgm:cxn modelId="{AB974C18-2A74-454F-942F-504884BAB3E2}" type="presOf" srcId="{A5ADFAE3-B7DF-4DDC-8444-5C946976C746}" destId="{2BEAC38D-C1EA-4506-9C76-95B56C062261}" srcOrd="1" destOrd="0" presId="urn:microsoft.com/office/officeart/2005/8/layout/venn1"/>
    <dgm:cxn modelId="{B79D851E-7F42-4086-A61C-C42560A87C13}" srcId="{1EC396D7-2CE6-47AA-BFC2-C6D3E794418B}" destId="{DD4C1887-80C1-4FA1-A0ED-4B6DA64C8148}" srcOrd="0" destOrd="0" parTransId="{94351ECC-9C8F-431B-8635-D5CF127FFF3C}" sibTransId="{8C22E3FC-65D6-4CA0-903A-BE32359D146D}"/>
    <dgm:cxn modelId="{FAC4C82D-0D01-406D-B5C4-FEB36A27A316}" type="presOf" srcId="{EB9DB6A9-6011-4731-A468-6C6853C69CD4}" destId="{CFEAE8F4-23E4-4698-934F-57875FD62830}" srcOrd="1" destOrd="0" presId="urn:microsoft.com/office/officeart/2005/8/layout/venn1"/>
    <dgm:cxn modelId="{51EACD31-4683-40BC-A8D2-DEF173C4B76D}" type="presOf" srcId="{DD4C1887-80C1-4FA1-A0ED-4B6DA64C8148}" destId="{13E866D5-49AF-4F5F-8D07-CE931FD405B7}" srcOrd="0" destOrd="0" presId="urn:microsoft.com/office/officeart/2005/8/layout/venn1"/>
    <dgm:cxn modelId="{C8A4B339-5C32-482A-A614-1058F170BBDF}" type="presOf" srcId="{DD4C1887-80C1-4FA1-A0ED-4B6DA64C8148}" destId="{345DEAF8-3082-4DCE-BB56-E8D18CEAF5D6}" srcOrd="1" destOrd="0" presId="urn:microsoft.com/office/officeart/2005/8/layout/venn1"/>
    <dgm:cxn modelId="{66F24A3A-D4E3-4E63-B777-C322037A0134}" type="presOf" srcId="{EB9DB6A9-6011-4731-A468-6C6853C69CD4}" destId="{0BE34163-E06C-4889-ADB9-AC7C2DEFEFA9}" srcOrd="0" destOrd="0" presId="urn:microsoft.com/office/officeart/2005/8/layout/venn1"/>
    <dgm:cxn modelId="{63E939A8-DEF7-4A08-BB50-EA5011BA9B7F}" srcId="{1EC396D7-2CE6-47AA-BFC2-C6D3E794418B}" destId="{A5ADFAE3-B7DF-4DDC-8444-5C946976C746}" srcOrd="1" destOrd="0" parTransId="{E45A927A-BAF2-42B2-B718-D04F5F13379B}" sibTransId="{6CA44324-1589-4050-8345-F6F75A5AC184}"/>
    <dgm:cxn modelId="{7DF83EE6-D5D7-42D4-832F-8242BC2695DF}" type="presOf" srcId="{A5ADFAE3-B7DF-4DDC-8444-5C946976C746}" destId="{897BE1AA-BC0B-4ED7-B4AD-D01B7A485ECB}" srcOrd="0" destOrd="0" presId="urn:microsoft.com/office/officeart/2005/8/layout/venn1"/>
    <dgm:cxn modelId="{58735454-2501-4B36-8ABC-2E875E473D59}" type="presParOf" srcId="{4D59B396-1374-41AD-8468-7F195739FD8E}" destId="{13E866D5-49AF-4F5F-8D07-CE931FD405B7}" srcOrd="0" destOrd="0" presId="urn:microsoft.com/office/officeart/2005/8/layout/venn1"/>
    <dgm:cxn modelId="{083C77E5-C433-4C1C-B0E4-320316AA6212}" type="presParOf" srcId="{4D59B396-1374-41AD-8468-7F195739FD8E}" destId="{345DEAF8-3082-4DCE-BB56-E8D18CEAF5D6}" srcOrd="1" destOrd="0" presId="urn:microsoft.com/office/officeart/2005/8/layout/venn1"/>
    <dgm:cxn modelId="{3CA8930D-CD21-4A91-A2AE-9668AE9A00DD}" type="presParOf" srcId="{4D59B396-1374-41AD-8468-7F195739FD8E}" destId="{897BE1AA-BC0B-4ED7-B4AD-D01B7A485ECB}" srcOrd="2" destOrd="0" presId="urn:microsoft.com/office/officeart/2005/8/layout/venn1"/>
    <dgm:cxn modelId="{753AB291-39DA-4CC5-B1DE-3E08F3A1C79C}" type="presParOf" srcId="{4D59B396-1374-41AD-8468-7F195739FD8E}" destId="{2BEAC38D-C1EA-4506-9C76-95B56C062261}" srcOrd="3" destOrd="0" presId="urn:microsoft.com/office/officeart/2005/8/layout/venn1"/>
    <dgm:cxn modelId="{8F02C888-C0B5-4836-9CCC-CBC178A11ACC}" type="presParOf" srcId="{4D59B396-1374-41AD-8468-7F195739FD8E}" destId="{0BE34163-E06C-4889-ADB9-AC7C2DEFEFA9}" srcOrd="4" destOrd="0" presId="urn:microsoft.com/office/officeart/2005/8/layout/venn1"/>
    <dgm:cxn modelId="{9A082113-767B-43DA-BAD0-46BB5B99FAA6}" type="presParOf" srcId="{4D59B396-1374-41AD-8468-7F195739FD8E}" destId="{CFEAE8F4-23E4-4698-934F-57875FD62830}"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1F713F7-D84D-41C1-BCE1-C6A5A7E739EE}" type="doc">
      <dgm:prSet loTypeId="urn:microsoft.com/office/officeart/2005/8/layout/cycle6" loCatId="relationship" qsTypeId="urn:microsoft.com/office/officeart/2005/8/quickstyle/simple5" qsCatId="simple" csTypeId="urn:microsoft.com/office/officeart/2005/8/colors/accent1_2" csCatId="accent1" phldr="1"/>
      <dgm:spPr/>
      <dgm:t>
        <a:bodyPr/>
        <a:lstStyle/>
        <a:p>
          <a:endParaRPr lang="en-US"/>
        </a:p>
      </dgm:t>
    </dgm:pt>
    <dgm:pt modelId="{D02CBC86-9900-4384-BEC6-F5D4D6D6B3B6}">
      <dgm:prSet phldrT="[Text]" custT="1"/>
      <dgm:spPr/>
      <dgm:t>
        <a:bodyPr/>
        <a:lstStyle/>
        <a:p>
          <a:r>
            <a:rPr lang="en-US" sz="2000" b="1" dirty="0"/>
            <a:t>Behavioral</a:t>
          </a:r>
          <a:br>
            <a:rPr lang="en-US" sz="2000" dirty="0"/>
          </a:br>
          <a:r>
            <a:rPr lang="en-US" sz="1800" dirty="0"/>
            <a:t> When one learned to reassess situation to minimize the effects of stress.</a:t>
          </a:r>
        </a:p>
      </dgm:t>
    </dgm:pt>
    <dgm:pt modelId="{6673531D-3A3C-4C46-AB85-CC6A53F50441}" type="parTrans" cxnId="{3C64AC59-1789-4E23-BA39-35E7FF716FF7}">
      <dgm:prSet/>
      <dgm:spPr/>
      <dgm:t>
        <a:bodyPr/>
        <a:lstStyle/>
        <a:p>
          <a:endParaRPr lang="en-US"/>
        </a:p>
      </dgm:t>
    </dgm:pt>
    <dgm:pt modelId="{70BD2A0B-D068-4206-A442-800F93A02D2B}" type="sibTrans" cxnId="{3C64AC59-1789-4E23-BA39-35E7FF716FF7}">
      <dgm:prSet/>
      <dgm:spPr/>
      <dgm:t>
        <a:bodyPr/>
        <a:lstStyle/>
        <a:p>
          <a:endParaRPr lang="en-US"/>
        </a:p>
      </dgm:t>
    </dgm:pt>
    <dgm:pt modelId="{65560360-7A88-4F3D-AAEB-A58F5E367FB8}">
      <dgm:prSet phldrT="[Text]" custT="1"/>
      <dgm:spPr/>
      <dgm:t>
        <a:bodyPr/>
        <a:lstStyle/>
        <a:p>
          <a:r>
            <a:rPr lang="en-US" sz="2000" b="1" dirty="0"/>
            <a:t>Physical</a:t>
          </a:r>
        </a:p>
        <a:p>
          <a:r>
            <a:rPr lang="en-US" sz="1800" b="0" dirty="0"/>
            <a:t>Individual cope with stress by changing physical responses. </a:t>
          </a:r>
        </a:p>
      </dgm:t>
    </dgm:pt>
    <dgm:pt modelId="{FAE26CBB-969C-4FF4-85FB-58612963C38F}" type="parTrans" cxnId="{28E80B62-5140-4301-B9DC-27155D6D1BF2}">
      <dgm:prSet/>
      <dgm:spPr/>
      <dgm:t>
        <a:bodyPr/>
        <a:lstStyle/>
        <a:p>
          <a:endParaRPr lang="en-US"/>
        </a:p>
      </dgm:t>
    </dgm:pt>
    <dgm:pt modelId="{41D186A1-88E0-4B3C-B8E0-1501EAE39BAE}" type="sibTrans" cxnId="{28E80B62-5140-4301-B9DC-27155D6D1BF2}">
      <dgm:prSet/>
      <dgm:spPr/>
      <dgm:t>
        <a:bodyPr/>
        <a:lstStyle/>
        <a:p>
          <a:endParaRPr lang="en-US"/>
        </a:p>
      </dgm:t>
    </dgm:pt>
    <dgm:pt modelId="{D0947611-008D-4BD7-AB2A-38EE21E9F399}">
      <dgm:prSet phldrT="[Text]" custT="1"/>
      <dgm:spPr/>
      <dgm:t>
        <a:bodyPr/>
        <a:lstStyle/>
        <a:p>
          <a:r>
            <a:rPr lang="en-US" sz="2000" b="1" dirty="0"/>
            <a:t>Cognitive </a:t>
          </a:r>
          <a:br>
            <a:rPr lang="en-US" sz="2000" dirty="0"/>
          </a:br>
          <a:r>
            <a:rPr lang="en-US" sz="1700" dirty="0"/>
            <a:t>A method by which involves changing or interpreting the stressor</a:t>
          </a:r>
          <a:r>
            <a:rPr lang="en-US" sz="2000" dirty="0"/>
            <a:t>. </a:t>
          </a:r>
        </a:p>
      </dgm:t>
    </dgm:pt>
    <dgm:pt modelId="{7E4A90F5-E72A-476B-9D14-73C26A69B937}" type="parTrans" cxnId="{AD22040B-B3D0-40FE-84A6-B10D1E101413}">
      <dgm:prSet/>
      <dgm:spPr/>
      <dgm:t>
        <a:bodyPr/>
        <a:lstStyle/>
        <a:p>
          <a:endParaRPr lang="en-US"/>
        </a:p>
      </dgm:t>
    </dgm:pt>
    <dgm:pt modelId="{80A0637F-2BA5-416D-9D4F-A6149D3573FF}" type="sibTrans" cxnId="{AD22040B-B3D0-40FE-84A6-B10D1E101413}">
      <dgm:prSet/>
      <dgm:spPr/>
      <dgm:t>
        <a:bodyPr/>
        <a:lstStyle/>
        <a:p>
          <a:endParaRPr lang="en-US"/>
        </a:p>
      </dgm:t>
    </dgm:pt>
    <dgm:pt modelId="{63FD178E-645F-4486-85BC-4F224AFE1A2D}" type="pres">
      <dgm:prSet presAssocID="{A1F713F7-D84D-41C1-BCE1-C6A5A7E739EE}" presName="cycle" presStyleCnt="0">
        <dgm:presLayoutVars>
          <dgm:dir/>
          <dgm:resizeHandles val="exact"/>
        </dgm:presLayoutVars>
      </dgm:prSet>
      <dgm:spPr/>
    </dgm:pt>
    <dgm:pt modelId="{7FB10B40-8755-454A-8508-D239425F5196}" type="pres">
      <dgm:prSet presAssocID="{D02CBC86-9900-4384-BEC6-F5D4D6D6B3B6}" presName="node" presStyleLbl="node1" presStyleIdx="0" presStyleCnt="3">
        <dgm:presLayoutVars>
          <dgm:bulletEnabled val="1"/>
        </dgm:presLayoutVars>
      </dgm:prSet>
      <dgm:spPr/>
    </dgm:pt>
    <dgm:pt modelId="{8DCEFF64-FB28-4BAA-9807-3F6D079A7B9D}" type="pres">
      <dgm:prSet presAssocID="{D02CBC86-9900-4384-BEC6-F5D4D6D6B3B6}" presName="spNode" presStyleCnt="0"/>
      <dgm:spPr/>
    </dgm:pt>
    <dgm:pt modelId="{EED55202-75FB-4ACB-840E-E847EEE7E17A}" type="pres">
      <dgm:prSet presAssocID="{70BD2A0B-D068-4206-A442-800F93A02D2B}" presName="sibTrans" presStyleLbl="sibTrans1D1" presStyleIdx="0" presStyleCnt="3"/>
      <dgm:spPr/>
    </dgm:pt>
    <dgm:pt modelId="{CE73DEB9-224D-4CBF-A987-32B810636399}" type="pres">
      <dgm:prSet presAssocID="{65560360-7A88-4F3D-AAEB-A58F5E367FB8}" presName="node" presStyleLbl="node1" presStyleIdx="1" presStyleCnt="3">
        <dgm:presLayoutVars>
          <dgm:bulletEnabled val="1"/>
        </dgm:presLayoutVars>
      </dgm:prSet>
      <dgm:spPr/>
    </dgm:pt>
    <dgm:pt modelId="{FCC1B010-1B93-41D2-B070-A6FC2A96F16D}" type="pres">
      <dgm:prSet presAssocID="{65560360-7A88-4F3D-AAEB-A58F5E367FB8}" presName="spNode" presStyleCnt="0"/>
      <dgm:spPr/>
    </dgm:pt>
    <dgm:pt modelId="{85CEB7ED-DC4B-4438-9CD8-0F12CE7845E0}" type="pres">
      <dgm:prSet presAssocID="{41D186A1-88E0-4B3C-B8E0-1501EAE39BAE}" presName="sibTrans" presStyleLbl="sibTrans1D1" presStyleIdx="1" presStyleCnt="3"/>
      <dgm:spPr/>
    </dgm:pt>
    <dgm:pt modelId="{CB7A0474-0FB4-4164-8129-A034835492B7}" type="pres">
      <dgm:prSet presAssocID="{D0947611-008D-4BD7-AB2A-38EE21E9F399}" presName="node" presStyleLbl="node1" presStyleIdx="2" presStyleCnt="3">
        <dgm:presLayoutVars>
          <dgm:bulletEnabled val="1"/>
        </dgm:presLayoutVars>
      </dgm:prSet>
      <dgm:spPr/>
    </dgm:pt>
    <dgm:pt modelId="{F6E8F25E-4457-4748-80D6-F2AD40E47B1F}" type="pres">
      <dgm:prSet presAssocID="{D0947611-008D-4BD7-AB2A-38EE21E9F399}" presName="spNode" presStyleCnt="0"/>
      <dgm:spPr/>
    </dgm:pt>
    <dgm:pt modelId="{1C5A9CF7-E2E8-45A2-8737-0A9A1D629A46}" type="pres">
      <dgm:prSet presAssocID="{80A0637F-2BA5-416D-9D4F-A6149D3573FF}" presName="sibTrans" presStyleLbl="sibTrans1D1" presStyleIdx="2" presStyleCnt="3"/>
      <dgm:spPr/>
    </dgm:pt>
  </dgm:ptLst>
  <dgm:cxnLst>
    <dgm:cxn modelId="{AD22040B-B3D0-40FE-84A6-B10D1E101413}" srcId="{A1F713F7-D84D-41C1-BCE1-C6A5A7E739EE}" destId="{D0947611-008D-4BD7-AB2A-38EE21E9F399}" srcOrd="2" destOrd="0" parTransId="{7E4A90F5-E72A-476B-9D14-73C26A69B937}" sibTransId="{80A0637F-2BA5-416D-9D4F-A6149D3573FF}"/>
    <dgm:cxn modelId="{6299911E-B168-42EC-863A-2FB87F5E9A06}" type="presOf" srcId="{D02CBC86-9900-4384-BEC6-F5D4D6D6B3B6}" destId="{7FB10B40-8755-454A-8508-D239425F5196}" srcOrd="0" destOrd="0" presId="urn:microsoft.com/office/officeart/2005/8/layout/cycle6"/>
    <dgm:cxn modelId="{5F730139-ACF0-4DDB-BCE9-178C2B454DF8}" type="presOf" srcId="{70BD2A0B-D068-4206-A442-800F93A02D2B}" destId="{EED55202-75FB-4ACB-840E-E847EEE7E17A}" srcOrd="0" destOrd="0" presId="urn:microsoft.com/office/officeart/2005/8/layout/cycle6"/>
    <dgm:cxn modelId="{AE22FA39-45FD-4257-8233-EC2F5022C2BA}" type="presOf" srcId="{D0947611-008D-4BD7-AB2A-38EE21E9F399}" destId="{CB7A0474-0FB4-4164-8129-A034835492B7}" srcOrd="0" destOrd="0" presId="urn:microsoft.com/office/officeart/2005/8/layout/cycle6"/>
    <dgm:cxn modelId="{28E80B62-5140-4301-B9DC-27155D6D1BF2}" srcId="{A1F713F7-D84D-41C1-BCE1-C6A5A7E739EE}" destId="{65560360-7A88-4F3D-AAEB-A58F5E367FB8}" srcOrd="1" destOrd="0" parTransId="{FAE26CBB-969C-4FF4-85FB-58612963C38F}" sibTransId="{41D186A1-88E0-4B3C-B8E0-1501EAE39BAE}"/>
    <dgm:cxn modelId="{3C64AC59-1789-4E23-BA39-35E7FF716FF7}" srcId="{A1F713F7-D84D-41C1-BCE1-C6A5A7E739EE}" destId="{D02CBC86-9900-4384-BEC6-F5D4D6D6B3B6}" srcOrd="0" destOrd="0" parTransId="{6673531D-3A3C-4C46-AB85-CC6A53F50441}" sibTransId="{70BD2A0B-D068-4206-A442-800F93A02D2B}"/>
    <dgm:cxn modelId="{CAC1AFD8-2E3C-4021-9CAB-2CEDE7A1975C}" type="presOf" srcId="{65560360-7A88-4F3D-AAEB-A58F5E367FB8}" destId="{CE73DEB9-224D-4CBF-A987-32B810636399}" srcOrd="0" destOrd="0" presId="urn:microsoft.com/office/officeart/2005/8/layout/cycle6"/>
    <dgm:cxn modelId="{3654DAE1-E308-4F10-B9BC-198C1D9FCA4F}" type="presOf" srcId="{A1F713F7-D84D-41C1-BCE1-C6A5A7E739EE}" destId="{63FD178E-645F-4486-85BC-4F224AFE1A2D}" srcOrd="0" destOrd="0" presId="urn:microsoft.com/office/officeart/2005/8/layout/cycle6"/>
    <dgm:cxn modelId="{D5525EE5-DAD4-4FA6-8195-06AF251F14B3}" type="presOf" srcId="{80A0637F-2BA5-416D-9D4F-A6149D3573FF}" destId="{1C5A9CF7-E2E8-45A2-8737-0A9A1D629A46}" srcOrd="0" destOrd="0" presId="urn:microsoft.com/office/officeart/2005/8/layout/cycle6"/>
    <dgm:cxn modelId="{AFF217FC-9C20-4DB7-AF11-C26D38EAC271}" type="presOf" srcId="{41D186A1-88E0-4B3C-B8E0-1501EAE39BAE}" destId="{85CEB7ED-DC4B-4438-9CD8-0F12CE7845E0}" srcOrd="0" destOrd="0" presId="urn:microsoft.com/office/officeart/2005/8/layout/cycle6"/>
    <dgm:cxn modelId="{4636825C-56A1-44F1-9D80-94BDFF72CDA8}" type="presParOf" srcId="{63FD178E-645F-4486-85BC-4F224AFE1A2D}" destId="{7FB10B40-8755-454A-8508-D239425F5196}" srcOrd="0" destOrd="0" presId="urn:microsoft.com/office/officeart/2005/8/layout/cycle6"/>
    <dgm:cxn modelId="{C9BE4421-A451-4169-9B2E-08E3C33D4D40}" type="presParOf" srcId="{63FD178E-645F-4486-85BC-4F224AFE1A2D}" destId="{8DCEFF64-FB28-4BAA-9807-3F6D079A7B9D}" srcOrd="1" destOrd="0" presId="urn:microsoft.com/office/officeart/2005/8/layout/cycle6"/>
    <dgm:cxn modelId="{E2414B8D-E620-4BD3-B4AB-459EEC17A50F}" type="presParOf" srcId="{63FD178E-645F-4486-85BC-4F224AFE1A2D}" destId="{EED55202-75FB-4ACB-840E-E847EEE7E17A}" srcOrd="2" destOrd="0" presId="urn:microsoft.com/office/officeart/2005/8/layout/cycle6"/>
    <dgm:cxn modelId="{DF0B707D-D245-4530-B3FF-0D74504B3ADB}" type="presParOf" srcId="{63FD178E-645F-4486-85BC-4F224AFE1A2D}" destId="{CE73DEB9-224D-4CBF-A987-32B810636399}" srcOrd="3" destOrd="0" presId="urn:microsoft.com/office/officeart/2005/8/layout/cycle6"/>
    <dgm:cxn modelId="{50C3589D-854D-4A66-9748-A3FDE1C89BFC}" type="presParOf" srcId="{63FD178E-645F-4486-85BC-4F224AFE1A2D}" destId="{FCC1B010-1B93-41D2-B070-A6FC2A96F16D}" srcOrd="4" destOrd="0" presId="urn:microsoft.com/office/officeart/2005/8/layout/cycle6"/>
    <dgm:cxn modelId="{079E5D68-1D9A-467B-A4C6-55905B4AA05A}" type="presParOf" srcId="{63FD178E-645F-4486-85BC-4F224AFE1A2D}" destId="{85CEB7ED-DC4B-4438-9CD8-0F12CE7845E0}" srcOrd="5" destOrd="0" presId="urn:microsoft.com/office/officeart/2005/8/layout/cycle6"/>
    <dgm:cxn modelId="{4E07CF27-ED18-4FC1-AB20-8AC4E83B6FDE}" type="presParOf" srcId="{63FD178E-645F-4486-85BC-4F224AFE1A2D}" destId="{CB7A0474-0FB4-4164-8129-A034835492B7}" srcOrd="6" destOrd="0" presId="urn:microsoft.com/office/officeart/2005/8/layout/cycle6"/>
    <dgm:cxn modelId="{C0CD1A62-BF5F-4683-898D-9F2CD9A554F7}" type="presParOf" srcId="{63FD178E-645F-4486-85BC-4F224AFE1A2D}" destId="{F6E8F25E-4457-4748-80D6-F2AD40E47B1F}" srcOrd="7" destOrd="0" presId="urn:microsoft.com/office/officeart/2005/8/layout/cycle6"/>
    <dgm:cxn modelId="{369DAA9A-274E-4A42-93A3-6618F71776E2}" type="presParOf" srcId="{63FD178E-645F-4486-85BC-4F224AFE1A2D}" destId="{1C5A9CF7-E2E8-45A2-8737-0A9A1D629A46}" srcOrd="8"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E7BCC1D-E4B6-4BD4-8EBA-6330AE8427F5}"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2685CDFC-02FA-4C8C-A101-AE629B1D5DF3}">
      <dgm:prSet phldrT="[Text]" custT="1"/>
      <dgm:spPr/>
      <dgm:t>
        <a:bodyPr/>
        <a:lstStyle/>
        <a:p>
          <a:r>
            <a:rPr lang="en-US" sz="1800" b="1" dirty="0"/>
            <a:t>Anxiety </a:t>
          </a:r>
          <a:r>
            <a:rPr lang="en-US" sz="1400" dirty="0"/>
            <a:t>Unpleasant emotion characterized by apprehension, tension and fear. </a:t>
          </a:r>
        </a:p>
      </dgm:t>
    </dgm:pt>
    <dgm:pt modelId="{3E06A815-3CCA-4CEF-8AF3-0F303ECA109A}" type="parTrans" cxnId="{D4D3641A-2B24-444D-AA8E-0416EEA04F4F}">
      <dgm:prSet/>
      <dgm:spPr/>
      <dgm:t>
        <a:bodyPr/>
        <a:lstStyle/>
        <a:p>
          <a:endParaRPr lang="en-US"/>
        </a:p>
      </dgm:t>
    </dgm:pt>
    <dgm:pt modelId="{83AA070C-F35F-4394-9302-4C5391316AB3}" type="sibTrans" cxnId="{D4D3641A-2B24-444D-AA8E-0416EEA04F4F}">
      <dgm:prSet/>
      <dgm:spPr/>
      <dgm:t>
        <a:bodyPr/>
        <a:lstStyle/>
        <a:p>
          <a:endParaRPr lang="en-US"/>
        </a:p>
      </dgm:t>
    </dgm:pt>
    <dgm:pt modelId="{9039211D-3D5E-4853-9EEB-DCE37D7E16ED}">
      <dgm:prSet phldrT="[Text]" custT="1"/>
      <dgm:spPr/>
      <dgm:t>
        <a:bodyPr/>
        <a:lstStyle/>
        <a:p>
          <a:r>
            <a:rPr lang="en-US" sz="1800" b="1" dirty="0"/>
            <a:t>Anger and Aggression</a:t>
          </a:r>
        </a:p>
        <a:p>
          <a:r>
            <a:rPr lang="en-US" sz="1500" b="1" dirty="0"/>
            <a:t>Common reaction to stress.</a:t>
          </a:r>
        </a:p>
      </dgm:t>
    </dgm:pt>
    <dgm:pt modelId="{73DDE0AF-4239-4095-859B-6B6459C9B000}" type="parTrans" cxnId="{3442F61F-68F5-4D18-9F0B-41465071B705}">
      <dgm:prSet/>
      <dgm:spPr/>
      <dgm:t>
        <a:bodyPr/>
        <a:lstStyle/>
        <a:p>
          <a:endParaRPr lang="en-US"/>
        </a:p>
      </dgm:t>
    </dgm:pt>
    <dgm:pt modelId="{3A69A52A-0965-4FED-8554-3A06CAA48014}" type="sibTrans" cxnId="{3442F61F-68F5-4D18-9F0B-41465071B705}">
      <dgm:prSet/>
      <dgm:spPr/>
      <dgm:t>
        <a:bodyPr/>
        <a:lstStyle/>
        <a:p>
          <a:endParaRPr lang="en-US"/>
        </a:p>
      </dgm:t>
    </dgm:pt>
    <dgm:pt modelId="{06022598-7274-44E6-A7C6-79C633213473}">
      <dgm:prSet phldrT="[Text]" custT="1"/>
      <dgm:spPr/>
      <dgm:t>
        <a:bodyPr/>
        <a:lstStyle/>
        <a:p>
          <a:r>
            <a:rPr lang="en-US" sz="1600" b="1" dirty="0"/>
            <a:t>Apathy and Depression </a:t>
          </a:r>
        </a:p>
        <a:p>
          <a:r>
            <a:rPr lang="en-US" sz="1500" b="0" dirty="0"/>
            <a:t>Is a frequent response to </a:t>
          </a:r>
          <a:r>
            <a:rPr lang="en-US" sz="1500" b="0" dirty="0" err="1"/>
            <a:t>fraustration</a:t>
          </a:r>
          <a:r>
            <a:rPr lang="en-US" sz="1500" b="0" dirty="0"/>
            <a:t>. </a:t>
          </a:r>
        </a:p>
      </dgm:t>
    </dgm:pt>
    <dgm:pt modelId="{77B12600-2793-441C-A2F8-97D7E090E5D8}" type="parTrans" cxnId="{AD4B9BEE-2B5C-4599-9CA3-5CF3DA0A157F}">
      <dgm:prSet/>
      <dgm:spPr/>
      <dgm:t>
        <a:bodyPr/>
        <a:lstStyle/>
        <a:p>
          <a:endParaRPr lang="en-US"/>
        </a:p>
      </dgm:t>
    </dgm:pt>
    <dgm:pt modelId="{A029F7F8-A97F-4101-9FC7-9E7203F200DE}" type="sibTrans" cxnId="{AD4B9BEE-2B5C-4599-9CA3-5CF3DA0A157F}">
      <dgm:prSet/>
      <dgm:spPr/>
      <dgm:t>
        <a:bodyPr/>
        <a:lstStyle/>
        <a:p>
          <a:endParaRPr lang="en-US"/>
        </a:p>
      </dgm:t>
    </dgm:pt>
    <dgm:pt modelId="{32C5980F-66E6-4D6C-BB88-C869B1926D86}">
      <dgm:prSet phldrT="[Text]" custT="1"/>
      <dgm:spPr/>
      <dgm:t>
        <a:bodyPr/>
        <a:lstStyle/>
        <a:p>
          <a:r>
            <a:rPr lang="en-US" sz="1800" b="1" dirty="0"/>
            <a:t>Cognitive Impairment </a:t>
          </a:r>
          <a:endParaRPr lang="en-US" sz="1800" b="0" dirty="0"/>
        </a:p>
        <a:p>
          <a:r>
            <a:rPr lang="en-US" sz="1800" b="0" dirty="0"/>
            <a:t>Difficulty to think and concentrate. </a:t>
          </a:r>
        </a:p>
      </dgm:t>
    </dgm:pt>
    <dgm:pt modelId="{0E02DADC-3142-4E30-8434-AAE61A95E7CD}" type="parTrans" cxnId="{4F94BDD8-3C8E-4159-BEDB-A507B86DAC42}">
      <dgm:prSet/>
      <dgm:spPr/>
      <dgm:t>
        <a:bodyPr/>
        <a:lstStyle/>
        <a:p>
          <a:endParaRPr lang="en-US"/>
        </a:p>
      </dgm:t>
    </dgm:pt>
    <dgm:pt modelId="{85EBBF53-307D-4914-83B1-DADDDDC2FBA3}" type="sibTrans" cxnId="{4F94BDD8-3C8E-4159-BEDB-A507B86DAC42}">
      <dgm:prSet/>
      <dgm:spPr/>
      <dgm:t>
        <a:bodyPr/>
        <a:lstStyle/>
        <a:p>
          <a:endParaRPr lang="en-US"/>
        </a:p>
      </dgm:t>
    </dgm:pt>
    <dgm:pt modelId="{591AE93E-8F6D-4E46-83A6-7C1C14B3F3BD}" type="pres">
      <dgm:prSet presAssocID="{2E7BCC1D-E4B6-4BD4-8EBA-6330AE8427F5}" presName="matrix" presStyleCnt="0">
        <dgm:presLayoutVars>
          <dgm:chMax val="1"/>
          <dgm:dir/>
          <dgm:resizeHandles val="exact"/>
        </dgm:presLayoutVars>
      </dgm:prSet>
      <dgm:spPr/>
    </dgm:pt>
    <dgm:pt modelId="{76E2121A-86E6-4313-8EEF-E869A85862BF}" type="pres">
      <dgm:prSet presAssocID="{2E7BCC1D-E4B6-4BD4-8EBA-6330AE8427F5}" presName="axisShape" presStyleLbl="bgShp" presStyleIdx="0" presStyleCnt="1"/>
      <dgm:spPr/>
    </dgm:pt>
    <dgm:pt modelId="{B8EC8259-414C-4CDC-A24B-0FBAF2FC44C1}" type="pres">
      <dgm:prSet presAssocID="{2E7BCC1D-E4B6-4BD4-8EBA-6330AE8427F5}" presName="rect1" presStyleLbl="node1" presStyleIdx="0" presStyleCnt="4">
        <dgm:presLayoutVars>
          <dgm:chMax val="0"/>
          <dgm:chPref val="0"/>
          <dgm:bulletEnabled val="1"/>
        </dgm:presLayoutVars>
      </dgm:prSet>
      <dgm:spPr/>
    </dgm:pt>
    <dgm:pt modelId="{28CFADB5-1C77-4FD8-A269-7861EC8041AC}" type="pres">
      <dgm:prSet presAssocID="{2E7BCC1D-E4B6-4BD4-8EBA-6330AE8427F5}" presName="rect2" presStyleLbl="node1" presStyleIdx="1" presStyleCnt="4">
        <dgm:presLayoutVars>
          <dgm:chMax val="0"/>
          <dgm:chPref val="0"/>
          <dgm:bulletEnabled val="1"/>
        </dgm:presLayoutVars>
      </dgm:prSet>
      <dgm:spPr/>
    </dgm:pt>
    <dgm:pt modelId="{13E01483-19EE-46CE-BE31-98EF33A332C0}" type="pres">
      <dgm:prSet presAssocID="{2E7BCC1D-E4B6-4BD4-8EBA-6330AE8427F5}" presName="rect3" presStyleLbl="node1" presStyleIdx="2" presStyleCnt="4">
        <dgm:presLayoutVars>
          <dgm:chMax val="0"/>
          <dgm:chPref val="0"/>
          <dgm:bulletEnabled val="1"/>
        </dgm:presLayoutVars>
      </dgm:prSet>
      <dgm:spPr/>
    </dgm:pt>
    <dgm:pt modelId="{DB9A024A-2B5B-48BD-BEAF-D76637495E90}" type="pres">
      <dgm:prSet presAssocID="{2E7BCC1D-E4B6-4BD4-8EBA-6330AE8427F5}" presName="rect4" presStyleLbl="node1" presStyleIdx="3" presStyleCnt="4">
        <dgm:presLayoutVars>
          <dgm:chMax val="0"/>
          <dgm:chPref val="0"/>
          <dgm:bulletEnabled val="1"/>
        </dgm:presLayoutVars>
      </dgm:prSet>
      <dgm:spPr/>
    </dgm:pt>
  </dgm:ptLst>
  <dgm:cxnLst>
    <dgm:cxn modelId="{D4D3641A-2B24-444D-AA8E-0416EEA04F4F}" srcId="{2E7BCC1D-E4B6-4BD4-8EBA-6330AE8427F5}" destId="{2685CDFC-02FA-4C8C-A101-AE629B1D5DF3}" srcOrd="0" destOrd="0" parTransId="{3E06A815-3CCA-4CEF-8AF3-0F303ECA109A}" sibTransId="{83AA070C-F35F-4394-9302-4C5391316AB3}"/>
    <dgm:cxn modelId="{3442F61F-68F5-4D18-9F0B-41465071B705}" srcId="{2E7BCC1D-E4B6-4BD4-8EBA-6330AE8427F5}" destId="{9039211D-3D5E-4853-9EEB-DCE37D7E16ED}" srcOrd="1" destOrd="0" parTransId="{73DDE0AF-4239-4095-859B-6B6459C9B000}" sibTransId="{3A69A52A-0965-4FED-8554-3A06CAA48014}"/>
    <dgm:cxn modelId="{20AE9A61-A809-4B09-9C2C-357B480E19F9}" type="presOf" srcId="{06022598-7274-44E6-A7C6-79C633213473}" destId="{13E01483-19EE-46CE-BE31-98EF33A332C0}" srcOrd="0" destOrd="0" presId="urn:microsoft.com/office/officeart/2005/8/layout/matrix2"/>
    <dgm:cxn modelId="{CEC6B768-6E02-4CDE-B8FB-3037FA8E41EC}" type="presOf" srcId="{2E7BCC1D-E4B6-4BD4-8EBA-6330AE8427F5}" destId="{591AE93E-8F6D-4E46-83A6-7C1C14B3F3BD}" srcOrd="0" destOrd="0" presId="urn:microsoft.com/office/officeart/2005/8/layout/matrix2"/>
    <dgm:cxn modelId="{A31AD255-CFE8-4C94-9E4E-DAC0F28CA149}" type="presOf" srcId="{32C5980F-66E6-4D6C-BB88-C869B1926D86}" destId="{DB9A024A-2B5B-48BD-BEAF-D76637495E90}" srcOrd="0" destOrd="0" presId="urn:microsoft.com/office/officeart/2005/8/layout/matrix2"/>
    <dgm:cxn modelId="{3E02879B-7649-4EDC-862B-23387FE55AED}" type="presOf" srcId="{9039211D-3D5E-4853-9EEB-DCE37D7E16ED}" destId="{28CFADB5-1C77-4FD8-A269-7861EC8041AC}" srcOrd="0" destOrd="0" presId="urn:microsoft.com/office/officeart/2005/8/layout/matrix2"/>
    <dgm:cxn modelId="{F31D5FA2-7A2B-46C6-9060-B86478467CCE}" type="presOf" srcId="{2685CDFC-02FA-4C8C-A101-AE629B1D5DF3}" destId="{B8EC8259-414C-4CDC-A24B-0FBAF2FC44C1}" srcOrd="0" destOrd="0" presId="urn:microsoft.com/office/officeart/2005/8/layout/matrix2"/>
    <dgm:cxn modelId="{4F94BDD8-3C8E-4159-BEDB-A507B86DAC42}" srcId="{2E7BCC1D-E4B6-4BD4-8EBA-6330AE8427F5}" destId="{32C5980F-66E6-4D6C-BB88-C869B1926D86}" srcOrd="3" destOrd="0" parTransId="{0E02DADC-3142-4E30-8434-AAE61A95E7CD}" sibTransId="{85EBBF53-307D-4914-83B1-DADDDDC2FBA3}"/>
    <dgm:cxn modelId="{AD4B9BEE-2B5C-4599-9CA3-5CF3DA0A157F}" srcId="{2E7BCC1D-E4B6-4BD4-8EBA-6330AE8427F5}" destId="{06022598-7274-44E6-A7C6-79C633213473}" srcOrd="2" destOrd="0" parTransId="{77B12600-2793-441C-A2F8-97D7E090E5D8}" sibTransId="{A029F7F8-A97F-4101-9FC7-9E7203F200DE}"/>
    <dgm:cxn modelId="{32AC808D-C734-46C2-99F0-6A2E21AFE8EF}" type="presParOf" srcId="{591AE93E-8F6D-4E46-83A6-7C1C14B3F3BD}" destId="{76E2121A-86E6-4313-8EEF-E869A85862BF}" srcOrd="0" destOrd="0" presId="urn:microsoft.com/office/officeart/2005/8/layout/matrix2"/>
    <dgm:cxn modelId="{0985270C-F529-4D3A-9B8A-3A94840EC5E0}" type="presParOf" srcId="{591AE93E-8F6D-4E46-83A6-7C1C14B3F3BD}" destId="{B8EC8259-414C-4CDC-A24B-0FBAF2FC44C1}" srcOrd="1" destOrd="0" presId="urn:microsoft.com/office/officeart/2005/8/layout/matrix2"/>
    <dgm:cxn modelId="{5399BAE5-C3E4-47BB-BE52-5FC07D76A961}" type="presParOf" srcId="{591AE93E-8F6D-4E46-83A6-7C1C14B3F3BD}" destId="{28CFADB5-1C77-4FD8-A269-7861EC8041AC}" srcOrd="2" destOrd="0" presId="urn:microsoft.com/office/officeart/2005/8/layout/matrix2"/>
    <dgm:cxn modelId="{01A646E6-B91A-4963-BF55-142CCAB036C5}" type="presParOf" srcId="{591AE93E-8F6D-4E46-83A6-7C1C14B3F3BD}" destId="{13E01483-19EE-46CE-BE31-98EF33A332C0}" srcOrd="3" destOrd="0" presId="urn:microsoft.com/office/officeart/2005/8/layout/matrix2"/>
    <dgm:cxn modelId="{A6B81322-6EAF-4350-9835-067F81226131}" type="presParOf" srcId="{591AE93E-8F6D-4E46-83A6-7C1C14B3F3BD}" destId="{DB9A024A-2B5B-48BD-BEAF-D76637495E90}" srcOrd="4" destOrd="0" presId="urn:microsoft.com/office/officeart/2005/8/layout/matrix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A3549-A602-42E1-BC4F-56826BF53CA4}">
      <dsp:nvSpPr>
        <dsp:cNvPr id="0" name=""/>
        <dsp:cNvSpPr/>
      </dsp:nvSpPr>
      <dsp:spPr>
        <a:xfrm>
          <a:off x="0" y="747690"/>
          <a:ext cx="2475720" cy="148543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Nature of Learning Process</a:t>
          </a:r>
        </a:p>
        <a:p>
          <a:pPr marL="0" lvl="0" indent="0" algn="ctr" defTabSz="889000">
            <a:lnSpc>
              <a:spcPct val="90000"/>
            </a:lnSpc>
            <a:spcBef>
              <a:spcPct val="0"/>
            </a:spcBef>
            <a:spcAft>
              <a:spcPct val="35000"/>
            </a:spcAft>
            <a:buNone/>
          </a:pPr>
          <a:r>
            <a:rPr lang="en-US" sz="1400" b="0" kern="1200" dirty="0"/>
            <a:t>Finding purpose in learning is necessary. </a:t>
          </a:r>
        </a:p>
      </dsp:txBody>
      <dsp:txXfrm>
        <a:off x="0" y="747690"/>
        <a:ext cx="2475720" cy="1485432"/>
      </dsp:txXfrm>
    </dsp:sp>
    <dsp:sp modelId="{F7F6E288-97D4-4F24-BD0D-F62605B09620}">
      <dsp:nvSpPr>
        <dsp:cNvPr id="0" name=""/>
        <dsp:cNvSpPr/>
      </dsp:nvSpPr>
      <dsp:spPr>
        <a:xfrm>
          <a:off x="2723292" y="747690"/>
          <a:ext cx="2475720" cy="148543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Goals of the Learning Process</a:t>
          </a:r>
        </a:p>
        <a:p>
          <a:pPr marL="0" lvl="0" indent="0" algn="ctr" defTabSz="889000">
            <a:lnSpc>
              <a:spcPct val="90000"/>
            </a:lnSpc>
            <a:spcBef>
              <a:spcPct val="0"/>
            </a:spcBef>
            <a:spcAft>
              <a:spcPct val="35000"/>
            </a:spcAft>
            <a:buNone/>
          </a:pPr>
          <a:r>
            <a:rPr lang="en-US" sz="1400" b="0" kern="1200" dirty="0"/>
            <a:t>The learner must find meaning coherence and representation of knowledge. </a:t>
          </a:r>
        </a:p>
      </dsp:txBody>
      <dsp:txXfrm>
        <a:off x="2723292" y="747690"/>
        <a:ext cx="2475720" cy="1485432"/>
      </dsp:txXfrm>
    </dsp:sp>
    <dsp:sp modelId="{F6C34364-AD8A-4764-A9F2-4197F8A8F601}">
      <dsp:nvSpPr>
        <dsp:cNvPr id="0" name=""/>
        <dsp:cNvSpPr/>
      </dsp:nvSpPr>
      <dsp:spPr>
        <a:xfrm>
          <a:off x="5446585" y="747690"/>
          <a:ext cx="2475720" cy="148543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Construction of Knowledge</a:t>
          </a:r>
          <a:endParaRPr lang="en-US" sz="2000" b="0" kern="1200" dirty="0"/>
        </a:p>
        <a:p>
          <a:pPr marL="0" lvl="0" indent="0" algn="ctr" defTabSz="889000">
            <a:lnSpc>
              <a:spcPct val="90000"/>
            </a:lnSpc>
            <a:spcBef>
              <a:spcPct val="0"/>
            </a:spcBef>
            <a:spcAft>
              <a:spcPct val="35000"/>
            </a:spcAft>
            <a:buNone/>
          </a:pPr>
          <a:r>
            <a:rPr lang="en-US" sz="1400" b="0" kern="1200" dirty="0"/>
            <a:t>Can link new information form previous one. </a:t>
          </a:r>
          <a:endParaRPr lang="en-US" sz="1400" b="1" kern="1200" dirty="0"/>
        </a:p>
      </dsp:txBody>
      <dsp:txXfrm>
        <a:off x="5446585" y="747690"/>
        <a:ext cx="2475720" cy="1485432"/>
      </dsp:txXfrm>
    </dsp:sp>
    <dsp:sp modelId="{D1FDFAF7-D879-422E-AC15-F42D1C7967B3}">
      <dsp:nvSpPr>
        <dsp:cNvPr id="0" name=""/>
        <dsp:cNvSpPr/>
      </dsp:nvSpPr>
      <dsp:spPr>
        <a:xfrm>
          <a:off x="0" y="2480694"/>
          <a:ext cx="2475720" cy="148543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Strategic Thinking </a:t>
          </a:r>
        </a:p>
        <a:p>
          <a:pPr marL="0" lvl="0" indent="0" algn="ctr" defTabSz="889000">
            <a:lnSpc>
              <a:spcPct val="90000"/>
            </a:lnSpc>
            <a:spcBef>
              <a:spcPct val="0"/>
            </a:spcBef>
            <a:spcAft>
              <a:spcPct val="35000"/>
            </a:spcAft>
            <a:buNone/>
          </a:pPr>
          <a:r>
            <a:rPr lang="en-US" sz="1400" b="0" kern="1200" dirty="0"/>
            <a:t>Ability to create and use stock of thinking and reasoning strategies to achieve complex goals. </a:t>
          </a:r>
        </a:p>
      </dsp:txBody>
      <dsp:txXfrm>
        <a:off x="0" y="2480694"/>
        <a:ext cx="2475720" cy="1485432"/>
      </dsp:txXfrm>
    </dsp:sp>
    <dsp:sp modelId="{696DD087-8FFD-49AC-B72D-048F5FB5DD6E}">
      <dsp:nvSpPr>
        <dsp:cNvPr id="0" name=""/>
        <dsp:cNvSpPr/>
      </dsp:nvSpPr>
      <dsp:spPr>
        <a:xfrm>
          <a:off x="2723292" y="2480694"/>
          <a:ext cx="2475720" cy="148543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Thinking about thinking</a:t>
          </a:r>
        </a:p>
        <a:p>
          <a:pPr marL="0" lvl="0" indent="0" algn="ctr" defTabSz="889000">
            <a:lnSpc>
              <a:spcPct val="90000"/>
            </a:lnSpc>
            <a:spcBef>
              <a:spcPct val="0"/>
            </a:spcBef>
            <a:spcAft>
              <a:spcPct val="35000"/>
            </a:spcAft>
            <a:buNone/>
          </a:pPr>
          <a:r>
            <a:rPr lang="en-US" sz="1400" b="0" kern="1200" dirty="0"/>
            <a:t>Mental monitoring to facilitate creative and critical thinking</a:t>
          </a:r>
          <a:r>
            <a:rPr lang="en-US" sz="2000" b="0" kern="1200" dirty="0"/>
            <a:t>. </a:t>
          </a:r>
          <a:r>
            <a:rPr lang="en-US" sz="2000" b="1" kern="1200" dirty="0"/>
            <a:t> </a:t>
          </a:r>
        </a:p>
      </dsp:txBody>
      <dsp:txXfrm>
        <a:off x="2723292" y="2480694"/>
        <a:ext cx="2475720" cy="1485432"/>
      </dsp:txXfrm>
    </dsp:sp>
    <dsp:sp modelId="{CBA2BE4F-EA31-4708-A879-A71727734155}">
      <dsp:nvSpPr>
        <dsp:cNvPr id="0" name=""/>
        <dsp:cNvSpPr/>
      </dsp:nvSpPr>
      <dsp:spPr>
        <a:xfrm>
          <a:off x="5446585" y="2480694"/>
          <a:ext cx="2475720" cy="148543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Context Learning</a:t>
          </a:r>
          <a:endParaRPr lang="en-US" sz="2000" b="0" kern="1200" dirty="0"/>
        </a:p>
        <a:p>
          <a:pPr marL="0" lvl="0" indent="0" algn="ctr" defTabSz="889000">
            <a:lnSpc>
              <a:spcPct val="90000"/>
            </a:lnSpc>
            <a:spcBef>
              <a:spcPct val="0"/>
            </a:spcBef>
            <a:spcAft>
              <a:spcPct val="35000"/>
            </a:spcAft>
            <a:buNone/>
          </a:pPr>
          <a:r>
            <a:rPr lang="en-US" sz="1400" b="0" kern="1200" dirty="0"/>
            <a:t>Able to make use of surrounding as a source of learning .</a:t>
          </a:r>
          <a:endParaRPr lang="en-US" sz="1400" b="1" kern="1200" dirty="0"/>
        </a:p>
      </dsp:txBody>
      <dsp:txXfrm>
        <a:off x="5446585" y="2480694"/>
        <a:ext cx="2475720" cy="1485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60AC48-FBEA-458C-926B-7C1C9DB1EE2C}">
      <dsp:nvSpPr>
        <dsp:cNvPr id="0" name=""/>
        <dsp:cNvSpPr/>
      </dsp:nvSpPr>
      <dsp:spPr>
        <a:xfrm>
          <a:off x="3622277" y="34414"/>
          <a:ext cx="1760889" cy="1180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i="0" kern="1200" dirty="0">
              <a:latin typeface="Arial Black" panose="020B0A04020102020204" pitchFamily="34" charset="0"/>
            </a:rPr>
            <a:t>Learning requires practice</a:t>
          </a:r>
        </a:p>
      </dsp:txBody>
      <dsp:txXfrm>
        <a:off x="3622277" y="34414"/>
        <a:ext cx="1760889" cy="1180260"/>
      </dsp:txXfrm>
    </dsp:sp>
    <dsp:sp modelId="{B8F4B513-EAB9-47E3-897A-486A187A1A67}">
      <dsp:nvSpPr>
        <dsp:cNvPr id="0" name=""/>
        <dsp:cNvSpPr/>
      </dsp:nvSpPr>
      <dsp:spPr>
        <a:xfrm>
          <a:off x="1133827" y="-14"/>
          <a:ext cx="4428113" cy="4428113"/>
        </a:xfrm>
        <a:prstGeom prst="circularArrow">
          <a:avLst>
            <a:gd name="adj1" fmla="val 5197"/>
            <a:gd name="adj2" fmla="val 335719"/>
            <a:gd name="adj3" fmla="val 21294034"/>
            <a:gd name="adj4" fmla="val 19765545"/>
            <a:gd name="adj5" fmla="val 6064"/>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91B1EA8-B11B-4BF4-99B1-A026E2C109C4}">
      <dsp:nvSpPr>
        <dsp:cNvPr id="0" name=""/>
        <dsp:cNvSpPr/>
      </dsp:nvSpPr>
      <dsp:spPr>
        <a:xfrm>
          <a:off x="4626320" y="2231045"/>
          <a:ext cx="1180260" cy="1180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Black" panose="020B0A04020102020204" pitchFamily="34" charset="0"/>
            </a:rPr>
            <a:t>Distributed learning is favorable better than cramming. </a:t>
          </a:r>
        </a:p>
      </dsp:txBody>
      <dsp:txXfrm>
        <a:off x="4626320" y="2231045"/>
        <a:ext cx="1180260" cy="1180260"/>
      </dsp:txXfrm>
    </dsp:sp>
    <dsp:sp modelId="{3DB04E74-55CC-499B-AACC-5F2626697124}">
      <dsp:nvSpPr>
        <dsp:cNvPr id="0" name=""/>
        <dsp:cNvSpPr/>
      </dsp:nvSpPr>
      <dsp:spPr>
        <a:xfrm>
          <a:off x="1133827" y="-14"/>
          <a:ext cx="4428113" cy="4428113"/>
        </a:xfrm>
        <a:prstGeom prst="circularArrow">
          <a:avLst>
            <a:gd name="adj1" fmla="val 5197"/>
            <a:gd name="adj2" fmla="val 335719"/>
            <a:gd name="adj3" fmla="val 3634180"/>
            <a:gd name="adj4" fmla="val 2252679"/>
            <a:gd name="adj5" fmla="val 6064"/>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B8A4656-3774-434D-9C7C-86875D1B7248}">
      <dsp:nvSpPr>
        <dsp:cNvPr id="0" name=""/>
        <dsp:cNvSpPr/>
      </dsp:nvSpPr>
      <dsp:spPr>
        <a:xfrm>
          <a:off x="2553929" y="3588638"/>
          <a:ext cx="1587910" cy="1180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Learning should be meaningful</a:t>
          </a:r>
        </a:p>
      </dsp:txBody>
      <dsp:txXfrm>
        <a:off x="2553929" y="3588638"/>
        <a:ext cx="1587910" cy="1180260"/>
      </dsp:txXfrm>
    </dsp:sp>
    <dsp:sp modelId="{72D1BA3D-BD1B-4F53-A0D0-47B6A22DC981}">
      <dsp:nvSpPr>
        <dsp:cNvPr id="0" name=""/>
        <dsp:cNvSpPr/>
      </dsp:nvSpPr>
      <dsp:spPr>
        <a:xfrm>
          <a:off x="1133827" y="-14"/>
          <a:ext cx="4428113" cy="4428113"/>
        </a:xfrm>
        <a:prstGeom prst="circularArrow">
          <a:avLst>
            <a:gd name="adj1" fmla="val 5197"/>
            <a:gd name="adj2" fmla="val 335719"/>
            <a:gd name="adj3" fmla="val 8211603"/>
            <a:gd name="adj4" fmla="val 6830102"/>
            <a:gd name="adj5" fmla="val 6064"/>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62B6AAE-A238-42F9-AA75-75CE317965CD}">
      <dsp:nvSpPr>
        <dsp:cNvPr id="0" name=""/>
        <dsp:cNvSpPr/>
      </dsp:nvSpPr>
      <dsp:spPr>
        <a:xfrm>
          <a:off x="889188" y="2231045"/>
          <a:ext cx="1180260" cy="1180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Black" panose="020B0A04020102020204" pitchFamily="34" charset="0"/>
            </a:rPr>
            <a:t>Learning is </a:t>
          </a:r>
        </a:p>
        <a:p>
          <a:pPr marL="0" lvl="0" indent="0" algn="ctr" defTabSz="666750">
            <a:lnSpc>
              <a:spcPct val="90000"/>
            </a:lnSpc>
            <a:spcBef>
              <a:spcPct val="0"/>
            </a:spcBef>
            <a:spcAft>
              <a:spcPct val="35000"/>
            </a:spcAft>
            <a:buNone/>
          </a:pPr>
          <a:r>
            <a:rPr lang="en-US" sz="1500" kern="1200" dirty="0">
              <a:latin typeface="Arial Black" panose="020B0A04020102020204" pitchFamily="34" charset="0"/>
            </a:rPr>
            <a:t>Helped by feedback </a:t>
          </a:r>
        </a:p>
      </dsp:txBody>
      <dsp:txXfrm>
        <a:off x="889188" y="2231045"/>
        <a:ext cx="1180260" cy="1180260"/>
      </dsp:txXfrm>
    </dsp:sp>
    <dsp:sp modelId="{520971D7-D915-4542-A13A-15F51018EAB8}">
      <dsp:nvSpPr>
        <dsp:cNvPr id="0" name=""/>
        <dsp:cNvSpPr/>
      </dsp:nvSpPr>
      <dsp:spPr>
        <a:xfrm>
          <a:off x="1133827" y="-14"/>
          <a:ext cx="4428113" cy="4428113"/>
        </a:xfrm>
        <a:prstGeom prst="circularArrow">
          <a:avLst>
            <a:gd name="adj1" fmla="val 5197"/>
            <a:gd name="adj2" fmla="val 335719"/>
            <a:gd name="adj3" fmla="val 12298737"/>
            <a:gd name="adj4" fmla="val 10770247"/>
            <a:gd name="adj5" fmla="val 6064"/>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FFBFC46-55A9-4644-B3F0-553BD8EE7389}">
      <dsp:nvSpPr>
        <dsp:cNvPr id="0" name=""/>
        <dsp:cNvSpPr/>
      </dsp:nvSpPr>
      <dsp:spPr>
        <a:xfrm>
          <a:off x="1602917" y="34414"/>
          <a:ext cx="1180260" cy="1180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Black" panose="020B0A04020102020204" pitchFamily="34" charset="0"/>
            </a:rPr>
            <a:t>Learning is active</a:t>
          </a:r>
        </a:p>
      </dsp:txBody>
      <dsp:txXfrm>
        <a:off x="1602917" y="34414"/>
        <a:ext cx="1180260" cy="1180260"/>
      </dsp:txXfrm>
    </dsp:sp>
    <dsp:sp modelId="{499AE861-B1D2-4414-B1AD-D97D54BFAA7F}">
      <dsp:nvSpPr>
        <dsp:cNvPr id="0" name=""/>
        <dsp:cNvSpPr/>
      </dsp:nvSpPr>
      <dsp:spPr>
        <a:xfrm>
          <a:off x="1133827" y="-14"/>
          <a:ext cx="4428113" cy="4428113"/>
        </a:xfrm>
        <a:prstGeom prst="circularArrow">
          <a:avLst>
            <a:gd name="adj1" fmla="val 5197"/>
            <a:gd name="adj2" fmla="val 335719"/>
            <a:gd name="adj3" fmla="val 16345970"/>
            <a:gd name="adj4" fmla="val 15197776"/>
            <a:gd name="adj5" fmla="val 6064"/>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A5EDB-9D14-41DB-BAA9-57FBC7870849}">
      <dsp:nvSpPr>
        <dsp:cNvPr id="0" name=""/>
        <dsp:cNvSpPr/>
      </dsp:nvSpPr>
      <dsp:spPr>
        <a:xfrm>
          <a:off x="3144519" y="2672662"/>
          <a:ext cx="1927286" cy="1248444"/>
        </a:xfrm>
        <a:prstGeom prst="roundRect">
          <a:avLst>
            <a:gd name="adj" fmla="val 10000"/>
          </a:avLst>
        </a:prstGeom>
        <a:solidFill>
          <a:schemeClr val="accent2">
            <a:alpha val="9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None/>
          </a:pPr>
          <a:r>
            <a:rPr lang="en-US" sz="1300" b="0" i="0" kern="1200" dirty="0"/>
            <a:t>   Individuals who prefer to learn by doing. They enjoy a hands-on experience. </a:t>
          </a:r>
          <a:endParaRPr lang="en-US" sz="1300" kern="1200" dirty="0"/>
        </a:p>
      </dsp:txBody>
      <dsp:txXfrm>
        <a:off x="3750129" y="3012197"/>
        <a:ext cx="1294252" cy="881485"/>
      </dsp:txXfrm>
    </dsp:sp>
    <dsp:sp modelId="{44538F8E-0E76-4D14-8D66-6570A91D8CB6}">
      <dsp:nvSpPr>
        <dsp:cNvPr id="0" name=""/>
        <dsp:cNvSpPr/>
      </dsp:nvSpPr>
      <dsp:spPr>
        <a:xfrm>
          <a:off x="0" y="2672662"/>
          <a:ext cx="1927286" cy="1248444"/>
        </a:xfrm>
        <a:prstGeom prst="roundRect">
          <a:avLst>
            <a:gd name="adj" fmla="val 10000"/>
          </a:avLst>
        </a:prstGeom>
        <a:solidFill>
          <a:schemeClr val="accent2">
            <a:alpha val="9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None/>
          </a:pPr>
          <a:r>
            <a:rPr lang="en-US" sz="1100" b="0" i="0" kern="1200" dirty="0"/>
            <a:t>Consume information best when it’s in words, whether that’s by writing it down or reading it.</a:t>
          </a:r>
          <a:endParaRPr lang="en-US" sz="1100" kern="1200" dirty="0"/>
        </a:p>
      </dsp:txBody>
      <dsp:txXfrm>
        <a:off x="27424" y="3012197"/>
        <a:ext cx="1294252" cy="881485"/>
      </dsp:txXfrm>
    </dsp:sp>
    <dsp:sp modelId="{B65013BF-ABDA-4A8B-AD66-96C53166457D}">
      <dsp:nvSpPr>
        <dsp:cNvPr id="0" name=""/>
        <dsp:cNvSpPr/>
      </dsp:nvSpPr>
      <dsp:spPr>
        <a:xfrm>
          <a:off x="3144519" y="19717"/>
          <a:ext cx="1927286" cy="1248444"/>
        </a:xfrm>
        <a:prstGeom prst="roundRect">
          <a:avLst>
            <a:gd name="adj" fmla="val 10000"/>
          </a:avLst>
        </a:prstGeom>
        <a:solidFill>
          <a:schemeClr val="accent2">
            <a:alpha val="9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None/>
          </a:pPr>
          <a:r>
            <a:rPr lang="en-US" sz="1300" b="0" i="0" kern="1200" dirty="0"/>
            <a:t>Learn using different visual aids such as patterns and shapes.</a:t>
          </a:r>
          <a:endParaRPr lang="en-US" sz="1300" kern="1200" dirty="0"/>
        </a:p>
      </dsp:txBody>
      <dsp:txXfrm>
        <a:off x="3750129" y="47141"/>
        <a:ext cx="1294252" cy="881485"/>
      </dsp:txXfrm>
    </dsp:sp>
    <dsp:sp modelId="{0AAE5605-59E2-4FBD-AAEA-18C02A851655}">
      <dsp:nvSpPr>
        <dsp:cNvPr id="0" name=""/>
        <dsp:cNvSpPr/>
      </dsp:nvSpPr>
      <dsp:spPr>
        <a:xfrm>
          <a:off x="0" y="0"/>
          <a:ext cx="1927286" cy="1248444"/>
        </a:xfrm>
        <a:prstGeom prst="roundRect">
          <a:avLst>
            <a:gd name="adj" fmla="val 10000"/>
          </a:avLst>
        </a:prstGeom>
        <a:solidFill>
          <a:schemeClr val="accent2">
            <a:alpha val="9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None/>
          </a:pPr>
          <a:r>
            <a:rPr lang="en-US" sz="1400" b="0" i="0" kern="1200" dirty="0"/>
            <a:t>Take in information in auditory form when it is heard or spoken.</a:t>
          </a:r>
          <a:endParaRPr lang="en-US" sz="1400" kern="1200" dirty="0"/>
        </a:p>
      </dsp:txBody>
      <dsp:txXfrm>
        <a:off x="27424" y="27424"/>
        <a:ext cx="1294252" cy="881485"/>
      </dsp:txXfrm>
    </dsp:sp>
    <dsp:sp modelId="{55605E23-AAF2-4C16-B6BB-37B995F13320}">
      <dsp:nvSpPr>
        <dsp:cNvPr id="0" name=""/>
        <dsp:cNvSpPr/>
      </dsp:nvSpPr>
      <dsp:spPr>
        <a:xfrm>
          <a:off x="807587" y="242096"/>
          <a:ext cx="1689301" cy="1689301"/>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Black" panose="020B0A04020102020204" pitchFamily="34" charset="0"/>
            </a:rPr>
            <a:t>Audio</a:t>
          </a:r>
        </a:p>
      </dsp:txBody>
      <dsp:txXfrm>
        <a:off x="1302372" y="736881"/>
        <a:ext cx="1194516" cy="1194516"/>
      </dsp:txXfrm>
    </dsp:sp>
    <dsp:sp modelId="{6A0CFBA7-B8E5-40D7-BE01-B225D2C9E64C}">
      <dsp:nvSpPr>
        <dsp:cNvPr id="0" name=""/>
        <dsp:cNvSpPr/>
      </dsp:nvSpPr>
      <dsp:spPr>
        <a:xfrm rot="5400000">
          <a:off x="2574916" y="242096"/>
          <a:ext cx="1689301" cy="1689301"/>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Black" panose="020B0A04020102020204" pitchFamily="34" charset="0"/>
            </a:rPr>
            <a:t>Visual</a:t>
          </a:r>
        </a:p>
      </dsp:txBody>
      <dsp:txXfrm rot="-5400000">
        <a:off x="2574916" y="736881"/>
        <a:ext cx="1194516" cy="1194516"/>
      </dsp:txXfrm>
    </dsp:sp>
    <dsp:sp modelId="{DFDC8D4F-F7A9-484F-88B1-4C1903028C93}">
      <dsp:nvSpPr>
        <dsp:cNvPr id="0" name=""/>
        <dsp:cNvSpPr/>
      </dsp:nvSpPr>
      <dsp:spPr>
        <a:xfrm rot="10800000">
          <a:off x="2574916" y="2009425"/>
          <a:ext cx="1689301" cy="1689301"/>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1" kern="1200" dirty="0"/>
            <a:t>Kinesthetic</a:t>
          </a:r>
        </a:p>
      </dsp:txBody>
      <dsp:txXfrm rot="10800000">
        <a:off x="2574916" y="2009425"/>
        <a:ext cx="1194516" cy="1194516"/>
      </dsp:txXfrm>
    </dsp:sp>
    <dsp:sp modelId="{E323B194-1D3A-4E60-85ED-C3573D0BAFDC}">
      <dsp:nvSpPr>
        <dsp:cNvPr id="0" name=""/>
        <dsp:cNvSpPr/>
      </dsp:nvSpPr>
      <dsp:spPr>
        <a:xfrm rot="16200000">
          <a:off x="807587" y="2009425"/>
          <a:ext cx="1689301" cy="1689301"/>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Black" panose="020B0A04020102020204" pitchFamily="34" charset="0"/>
            </a:rPr>
            <a:t>Read/Write</a:t>
          </a:r>
        </a:p>
      </dsp:txBody>
      <dsp:txXfrm rot="5400000">
        <a:off x="1302372" y="2009425"/>
        <a:ext cx="1194516" cy="1194516"/>
      </dsp:txXfrm>
    </dsp:sp>
    <dsp:sp modelId="{E99A2433-99A3-4D00-BD27-AB4B2845FE56}">
      <dsp:nvSpPr>
        <dsp:cNvPr id="0" name=""/>
        <dsp:cNvSpPr/>
      </dsp:nvSpPr>
      <dsp:spPr>
        <a:xfrm>
          <a:off x="2244274" y="1619286"/>
          <a:ext cx="583257" cy="507180"/>
        </a:xfrm>
        <a:prstGeom prst="circularArrow">
          <a:avLst/>
        </a:prstGeom>
        <a:solidFill>
          <a:schemeClr val="accent2">
            <a:tint val="6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4D005747-C082-4E73-993D-CC3C69D2BCB4}">
      <dsp:nvSpPr>
        <dsp:cNvPr id="0" name=""/>
        <dsp:cNvSpPr/>
      </dsp:nvSpPr>
      <dsp:spPr>
        <a:xfrm rot="10800000">
          <a:off x="2244274" y="1814356"/>
          <a:ext cx="583257" cy="507180"/>
        </a:xfrm>
        <a:prstGeom prst="circularArrow">
          <a:avLst/>
        </a:prstGeom>
        <a:solidFill>
          <a:schemeClr val="accent2">
            <a:tint val="6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1F99C-C7DB-48B2-B0BC-66B568589C67}">
      <dsp:nvSpPr>
        <dsp:cNvPr id="0" name=""/>
        <dsp:cNvSpPr/>
      </dsp:nvSpPr>
      <dsp:spPr>
        <a:xfrm rot="16200000">
          <a:off x="187954" y="-187954"/>
          <a:ext cx="2206696" cy="2582606"/>
        </a:xfrm>
        <a:prstGeom prst="round1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Black" panose="020B0A04020102020204" pitchFamily="34" charset="0"/>
            </a:rPr>
            <a:t>Mastery Experience</a:t>
          </a:r>
        </a:p>
        <a:p>
          <a:pPr marL="0" lvl="0" indent="0" algn="ctr" defTabSz="977900">
            <a:lnSpc>
              <a:spcPct val="90000"/>
            </a:lnSpc>
            <a:spcBef>
              <a:spcPct val="0"/>
            </a:spcBef>
            <a:spcAft>
              <a:spcPct val="35000"/>
            </a:spcAft>
            <a:buNone/>
          </a:pPr>
          <a:r>
            <a:rPr lang="en-US" sz="1800" kern="1200"/>
            <a:t>Experimenting with realistic and challenging goals</a:t>
          </a:r>
          <a:r>
            <a:rPr lang="en-US" sz="2000" kern="1200"/>
            <a:t>.</a:t>
          </a:r>
          <a:endParaRPr lang="en-US" sz="2000" kern="1200" dirty="0"/>
        </a:p>
      </dsp:txBody>
      <dsp:txXfrm rot="5400000">
        <a:off x="0" y="0"/>
        <a:ext cx="2582606" cy="1655022"/>
      </dsp:txXfrm>
    </dsp:sp>
    <dsp:sp modelId="{A50231D2-BF2D-4DEF-80C7-702B681EB2BD}">
      <dsp:nvSpPr>
        <dsp:cNvPr id="0" name=""/>
        <dsp:cNvSpPr/>
      </dsp:nvSpPr>
      <dsp:spPr>
        <a:xfrm>
          <a:off x="2582606" y="0"/>
          <a:ext cx="2582606" cy="2206696"/>
        </a:xfrm>
        <a:prstGeom prst="round1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Black" panose="020B0A04020102020204" pitchFamily="34" charset="0"/>
            </a:rPr>
            <a:t>Social Modeling</a:t>
          </a:r>
        </a:p>
        <a:p>
          <a:pPr marL="0" lvl="0" indent="0" algn="ctr" defTabSz="977900">
            <a:lnSpc>
              <a:spcPct val="90000"/>
            </a:lnSpc>
            <a:spcBef>
              <a:spcPct val="0"/>
            </a:spcBef>
            <a:spcAft>
              <a:spcPct val="35000"/>
            </a:spcAft>
            <a:buNone/>
          </a:pPr>
          <a:r>
            <a:rPr lang="en-US" sz="1800" kern="1200">
              <a:latin typeface="+mn-lt"/>
            </a:rPr>
            <a:t>Choosing a role model that can demonstrate self- efficacy. </a:t>
          </a:r>
          <a:endParaRPr lang="en-US" sz="1800" kern="1200" dirty="0">
            <a:latin typeface="+mn-lt"/>
          </a:endParaRPr>
        </a:p>
      </dsp:txBody>
      <dsp:txXfrm>
        <a:off x="2582606" y="0"/>
        <a:ext cx="2582606" cy="1655022"/>
      </dsp:txXfrm>
    </dsp:sp>
    <dsp:sp modelId="{FAD6E7EB-F5A8-47D1-A24A-A665FB039994}">
      <dsp:nvSpPr>
        <dsp:cNvPr id="0" name=""/>
        <dsp:cNvSpPr/>
      </dsp:nvSpPr>
      <dsp:spPr>
        <a:xfrm rot="10800000">
          <a:off x="0" y="2206696"/>
          <a:ext cx="2582606" cy="2206696"/>
        </a:xfrm>
        <a:prstGeom prst="round1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Black" panose="020B0A04020102020204" pitchFamily="34" charset="0"/>
            </a:rPr>
            <a:t>Social Persuasion </a:t>
          </a:r>
        </a:p>
        <a:p>
          <a:pPr marL="0" lvl="0" indent="0" algn="ctr" defTabSz="977900">
            <a:lnSpc>
              <a:spcPct val="90000"/>
            </a:lnSpc>
            <a:spcBef>
              <a:spcPct val="0"/>
            </a:spcBef>
            <a:spcAft>
              <a:spcPct val="35000"/>
            </a:spcAft>
            <a:buNone/>
          </a:pPr>
          <a:r>
            <a:rPr lang="en-US" sz="1800" kern="1200"/>
            <a:t>Looking for right mentor who practices what he/she teaches. </a:t>
          </a:r>
          <a:endParaRPr lang="en-US" sz="1800" kern="1200" dirty="0"/>
        </a:p>
      </dsp:txBody>
      <dsp:txXfrm rot="10800000">
        <a:off x="0" y="2758370"/>
        <a:ext cx="2582606" cy="1655022"/>
      </dsp:txXfrm>
    </dsp:sp>
    <dsp:sp modelId="{3285799A-BF2A-409D-8303-C239F0AB3E47}">
      <dsp:nvSpPr>
        <dsp:cNvPr id="0" name=""/>
        <dsp:cNvSpPr/>
      </dsp:nvSpPr>
      <dsp:spPr>
        <a:xfrm rot="5400000">
          <a:off x="2770561" y="2018741"/>
          <a:ext cx="2206696" cy="2582606"/>
        </a:xfrm>
        <a:prstGeom prst="round1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Black" panose="020B0A04020102020204" pitchFamily="34" charset="0"/>
            </a:rPr>
            <a:t>State of Physiology </a:t>
          </a:r>
        </a:p>
        <a:p>
          <a:pPr marL="0" lvl="0" indent="0" algn="ctr" defTabSz="844550">
            <a:lnSpc>
              <a:spcPct val="90000"/>
            </a:lnSpc>
            <a:spcBef>
              <a:spcPct val="0"/>
            </a:spcBef>
            <a:spcAft>
              <a:spcPct val="35000"/>
            </a:spcAft>
            <a:buNone/>
          </a:pPr>
          <a:r>
            <a:rPr lang="en-US" sz="1700" kern="1200"/>
            <a:t>Condition that can influence their interpretation of self – efficacy</a:t>
          </a:r>
          <a:r>
            <a:rPr lang="en-US" sz="1800" kern="1200"/>
            <a:t>. </a:t>
          </a:r>
          <a:endParaRPr lang="en-US" sz="1800" kern="1200" dirty="0"/>
        </a:p>
      </dsp:txBody>
      <dsp:txXfrm rot="-5400000">
        <a:off x="2582606" y="2758370"/>
        <a:ext cx="2582606" cy="1655022"/>
      </dsp:txXfrm>
    </dsp:sp>
    <dsp:sp modelId="{8228F6C6-9FB0-47FE-99E0-4171B70BF89D}">
      <dsp:nvSpPr>
        <dsp:cNvPr id="0" name=""/>
        <dsp:cNvSpPr/>
      </dsp:nvSpPr>
      <dsp:spPr>
        <a:xfrm>
          <a:off x="1807824" y="1655022"/>
          <a:ext cx="1549563" cy="1103348"/>
        </a:xfrm>
        <a:prstGeom prst="roundRect">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Black" panose="020B0A04020102020204" pitchFamily="34" charset="0"/>
            </a:rPr>
            <a:t>Self- efficacy </a:t>
          </a:r>
        </a:p>
      </dsp:txBody>
      <dsp:txXfrm>
        <a:off x="1861685" y="1708883"/>
        <a:ext cx="1441841" cy="9956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1F99C-C7DB-48B2-B0BC-66B568589C67}">
      <dsp:nvSpPr>
        <dsp:cNvPr id="0" name=""/>
        <dsp:cNvSpPr/>
      </dsp:nvSpPr>
      <dsp:spPr>
        <a:xfrm rot="16200000">
          <a:off x="1282246" y="-1282246"/>
          <a:ext cx="1965719" cy="4530212"/>
        </a:xfrm>
        <a:prstGeom prst="round1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Black" panose="020B0A04020102020204" pitchFamily="34" charset="0"/>
            </a:rPr>
            <a:t>Cognitive</a:t>
          </a:r>
        </a:p>
        <a:p>
          <a:pPr marL="0" lvl="0" indent="0" algn="ctr" defTabSz="977900">
            <a:lnSpc>
              <a:spcPct val="90000"/>
            </a:lnSpc>
            <a:spcBef>
              <a:spcPct val="0"/>
            </a:spcBef>
            <a:spcAft>
              <a:spcPct val="35000"/>
            </a:spcAft>
            <a:buNone/>
          </a:pPr>
          <a:r>
            <a:rPr lang="en-US" sz="1800" kern="1200" dirty="0"/>
            <a:t>Thinking is </a:t>
          </a:r>
          <a:r>
            <a:rPr lang="en-US" sz="1800" b="1" kern="1200" dirty="0"/>
            <a:t>self- enhancing </a:t>
          </a:r>
          <a:r>
            <a:rPr lang="en-US" sz="1800" kern="1200" dirty="0"/>
            <a:t>(optimistic) or </a:t>
          </a:r>
          <a:r>
            <a:rPr lang="en-US" sz="1800" b="1" kern="1200" dirty="0"/>
            <a:t>deliberating</a:t>
          </a:r>
          <a:r>
            <a:rPr lang="en-US" sz="1800" kern="1200" dirty="0"/>
            <a:t> (pessimistic) ways can greatly influence functioning</a:t>
          </a:r>
          <a:r>
            <a:rPr lang="en-US" sz="2000" kern="1200" dirty="0"/>
            <a:t>.</a:t>
          </a:r>
        </a:p>
      </dsp:txBody>
      <dsp:txXfrm rot="5400000">
        <a:off x="0" y="0"/>
        <a:ext cx="4530212" cy="1474289"/>
      </dsp:txXfrm>
    </dsp:sp>
    <dsp:sp modelId="{A50231D2-BF2D-4DEF-80C7-702B681EB2BD}">
      <dsp:nvSpPr>
        <dsp:cNvPr id="0" name=""/>
        <dsp:cNvSpPr/>
      </dsp:nvSpPr>
      <dsp:spPr>
        <a:xfrm>
          <a:off x="4530212" y="0"/>
          <a:ext cx="4530212" cy="1965719"/>
        </a:xfrm>
        <a:prstGeom prst="round1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Black" panose="020B0A04020102020204" pitchFamily="34" charset="0"/>
            </a:rPr>
            <a:t>Motivational </a:t>
          </a:r>
        </a:p>
        <a:p>
          <a:pPr marL="0" lvl="0" indent="0" algn="ctr" defTabSz="977900">
            <a:lnSpc>
              <a:spcPct val="90000"/>
            </a:lnSpc>
            <a:spcBef>
              <a:spcPct val="0"/>
            </a:spcBef>
            <a:spcAft>
              <a:spcPct val="35000"/>
            </a:spcAft>
            <a:buNone/>
          </a:pPr>
          <a:r>
            <a:rPr lang="en-US" sz="1800" kern="1200" dirty="0">
              <a:latin typeface="+mn-lt"/>
            </a:rPr>
            <a:t>Value of motivation influence an outcome. </a:t>
          </a:r>
          <a:r>
            <a:rPr lang="en-US" sz="1800" i="1" kern="1200" dirty="0">
              <a:latin typeface="+mn-lt"/>
            </a:rPr>
            <a:t>Can I reach my goal?</a:t>
          </a:r>
          <a:endParaRPr lang="en-US" sz="1800" kern="1200" dirty="0">
            <a:latin typeface="+mn-lt"/>
          </a:endParaRPr>
        </a:p>
      </dsp:txBody>
      <dsp:txXfrm>
        <a:off x="4530212" y="0"/>
        <a:ext cx="4530212" cy="1474289"/>
      </dsp:txXfrm>
    </dsp:sp>
    <dsp:sp modelId="{FAD6E7EB-F5A8-47D1-A24A-A665FB039994}">
      <dsp:nvSpPr>
        <dsp:cNvPr id="0" name=""/>
        <dsp:cNvSpPr/>
      </dsp:nvSpPr>
      <dsp:spPr>
        <a:xfrm rot="10800000">
          <a:off x="0" y="1965719"/>
          <a:ext cx="4530212" cy="1965719"/>
        </a:xfrm>
        <a:prstGeom prst="round1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Black" panose="020B0A04020102020204" pitchFamily="34" charset="0"/>
            </a:rPr>
            <a:t>Emotional </a:t>
          </a:r>
        </a:p>
        <a:p>
          <a:pPr marL="0" lvl="0" indent="0" algn="ctr" defTabSz="977900">
            <a:lnSpc>
              <a:spcPct val="90000"/>
            </a:lnSpc>
            <a:spcBef>
              <a:spcPct val="0"/>
            </a:spcBef>
            <a:spcAft>
              <a:spcPct val="35000"/>
            </a:spcAft>
            <a:buNone/>
          </a:pPr>
          <a:r>
            <a:rPr lang="en-US" sz="1800" kern="1200" dirty="0"/>
            <a:t>A person then is able to grow competent in his self – efficacy to deal with his emotional challenges. This relate to emotional challenges. </a:t>
          </a:r>
        </a:p>
      </dsp:txBody>
      <dsp:txXfrm rot="10800000">
        <a:off x="0" y="2457149"/>
        <a:ext cx="4530212" cy="1474289"/>
      </dsp:txXfrm>
    </dsp:sp>
    <dsp:sp modelId="{3285799A-BF2A-409D-8303-C239F0AB3E47}">
      <dsp:nvSpPr>
        <dsp:cNvPr id="0" name=""/>
        <dsp:cNvSpPr/>
      </dsp:nvSpPr>
      <dsp:spPr>
        <a:xfrm rot="5400000">
          <a:off x="5812459" y="683473"/>
          <a:ext cx="1965719" cy="4530212"/>
        </a:xfrm>
        <a:prstGeom prst="round1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Black" panose="020B0A04020102020204" pitchFamily="34" charset="0"/>
            </a:rPr>
            <a:t>Decisional</a:t>
          </a:r>
        </a:p>
        <a:p>
          <a:pPr marL="0" lvl="0" indent="0" algn="ctr" defTabSz="889000">
            <a:lnSpc>
              <a:spcPct val="90000"/>
            </a:lnSpc>
            <a:spcBef>
              <a:spcPct val="0"/>
            </a:spcBef>
            <a:spcAft>
              <a:spcPct val="35000"/>
            </a:spcAft>
            <a:buNone/>
          </a:pPr>
          <a:r>
            <a:rPr lang="en-US" sz="1800" kern="1200" dirty="0"/>
            <a:t>There is a choice when it comes to how to choose to experience one’s situation. One can choose best environment suited for </a:t>
          </a:r>
          <a:r>
            <a:rPr lang="en-US" sz="1800" b="1" kern="1200" dirty="0"/>
            <a:t>growth</a:t>
          </a:r>
          <a:r>
            <a:rPr lang="en-US" sz="1800" kern="1200" dirty="0"/>
            <a:t> and </a:t>
          </a:r>
          <a:r>
            <a:rPr lang="en-US" sz="1800" b="1" kern="1200" dirty="0"/>
            <a:t>development</a:t>
          </a:r>
          <a:r>
            <a:rPr lang="en-US" sz="1800" kern="1200" dirty="0"/>
            <a:t>. </a:t>
          </a:r>
        </a:p>
      </dsp:txBody>
      <dsp:txXfrm rot="-5400000">
        <a:off x="4530212" y="2457148"/>
        <a:ext cx="4530212" cy="1474289"/>
      </dsp:txXfrm>
    </dsp:sp>
    <dsp:sp modelId="{8228F6C6-9FB0-47FE-99E0-4171B70BF89D}">
      <dsp:nvSpPr>
        <dsp:cNvPr id="0" name=""/>
        <dsp:cNvSpPr/>
      </dsp:nvSpPr>
      <dsp:spPr>
        <a:xfrm>
          <a:off x="3171148" y="1474289"/>
          <a:ext cx="2718127" cy="982859"/>
        </a:xfrm>
        <a:prstGeom prst="roundRect">
          <a:avLst/>
        </a:prstGeom>
        <a:solidFill>
          <a:schemeClr val="accent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rial Black" panose="020B0A04020102020204" pitchFamily="34" charset="0"/>
            </a:rPr>
            <a:t>Self- efficacy </a:t>
          </a:r>
        </a:p>
      </dsp:txBody>
      <dsp:txXfrm>
        <a:off x="3219127" y="1522268"/>
        <a:ext cx="2622169" cy="8869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CEFF8-6991-4C33-8E5C-F0EFF72685F8}">
      <dsp:nvSpPr>
        <dsp:cNvPr id="0" name=""/>
        <dsp:cNvSpPr/>
      </dsp:nvSpPr>
      <dsp:spPr>
        <a:xfrm rot="5400000">
          <a:off x="1543947" y="801561"/>
          <a:ext cx="697587" cy="794178"/>
        </a:xfrm>
        <a:prstGeom prst="bentUpArrow">
          <a:avLst>
            <a:gd name="adj1" fmla="val 32840"/>
            <a:gd name="adj2" fmla="val 25000"/>
            <a:gd name="adj3" fmla="val 35780"/>
          </a:avLst>
        </a:prstGeom>
        <a:solidFill>
          <a:schemeClr val="accent4">
            <a:tint val="50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C3B9761-CDEB-426E-9793-BEC6A538E95F}">
      <dsp:nvSpPr>
        <dsp:cNvPr id="0" name=""/>
        <dsp:cNvSpPr/>
      </dsp:nvSpPr>
      <dsp:spPr>
        <a:xfrm>
          <a:off x="1359129" y="28272"/>
          <a:ext cx="1174325" cy="821990"/>
        </a:xfrm>
        <a:prstGeom prst="roundRect">
          <a:avLst>
            <a:gd name="adj" fmla="val 1667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Self - awareness</a:t>
          </a:r>
          <a:endParaRPr lang="en-US" sz="1400" kern="1200" dirty="0"/>
        </a:p>
      </dsp:txBody>
      <dsp:txXfrm>
        <a:off x="1399262" y="68405"/>
        <a:ext cx="1094059" cy="741724"/>
      </dsp:txXfrm>
    </dsp:sp>
    <dsp:sp modelId="{B7C97F73-E354-4D93-A42D-D08D54671056}">
      <dsp:nvSpPr>
        <dsp:cNvPr id="0" name=""/>
        <dsp:cNvSpPr/>
      </dsp:nvSpPr>
      <dsp:spPr>
        <a:xfrm>
          <a:off x="2533455" y="106667"/>
          <a:ext cx="854092" cy="664368"/>
        </a:xfrm>
        <a:prstGeom prst="rect">
          <a:avLst/>
        </a:prstGeom>
        <a:noFill/>
        <a:ln>
          <a:noFill/>
        </a:ln>
        <a:effectLst/>
      </dsp:spPr>
      <dsp:style>
        <a:lnRef idx="0">
          <a:scrgbClr r="0" g="0" b="0"/>
        </a:lnRef>
        <a:fillRef idx="0">
          <a:scrgbClr r="0" g="0" b="0"/>
        </a:fillRef>
        <a:effectRef idx="0">
          <a:scrgbClr r="0" g="0" b="0"/>
        </a:effectRef>
        <a:fontRef idx="minor"/>
      </dsp:style>
    </dsp:sp>
    <dsp:sp modelId="{F8BA7444-7D87-4586-8E6E-D5D995236673}">
      <dsp:nvSpPr>
        <dsp:cNvPr id="0" name=""/>
        <dsp:cNvSpPr/>
      </dsp:nvSpPr>
      <dsp:spPr>
        <a:xfrm rot="5400000">
          <a:off x="2517588" y="1724927"/>
          <a:ext cx="697587" cy="794178"/>
        </a:xfrm>
        <a:prstGeom prst="bentUpArrow">
          <a:avLst>
            <a:gd name="adj1" fmla="val 32840"/>
            <a:gd name="adj2" fmla="val 25000"/>
            <a:gd name="adj3" fmla="val 35780"/>
          </a:avLst>
        </a:prstGeom>
        <a:solidFill>
          <a:schemeClr val="accent4">
            <a:tint val="50000"/>
            <a:hueOff val="3620177"/>
            <a:satOff val="-17662"/>
            <a:lumOff val="2523"/>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791F2821-D494-4AAB-9D5E-8D2F95E2B53D}">
      <dsp:nvSpPr>
        <dsp:cNvPr id="0" name=""/>
        <dsp:cNvSpPr/>
      </dsp:nvSpPr>
      <dsp:spPr>
        <a:xfrm>
          <a:off x="2332770" y="951638"/>
          <a:ext cx="1174325" cy="821990"/>
        </a:xfrm>
        <a:prstGeom prst="roundRect">
          <a:avLst>
            <a:gd name="adj" fmla="val 16670"/>
          </a:avLst>
        </a:prstGeom>
        <a:gradFill rotWithShape="0">
          <a:gsLst>
            <a:gs pos="0">
              <a:schemeClr val="accent4">
                <a:hueOff val="2450223"/>
                <a:satOff val="-10194"/>
                <a:lumOff val="2402"/>
                <a:alphaOff val="0"/>
                <a:lumMod val="110000"/>
                <a:satMod val="105000"/>
                <a:tint val="67000"/>
              </a:schemeClr>
            </a:gs>
            <a:gs pos="50000">
              <a:schemeClr val="accent4">
                <a:hueOff val="2450223"/>
                <a:satOff val="-10194"/>
                <a:lumOff val="2402"/>
                <a:alphaOff val="0"/>
                <a:lumMod val="105000"/>
                <a:satMod val="103000"/>
                <a:tint val="73000"/>
              </a:schemeClr>
            </a:gs>
            <a:gs pos="100000">
              <a:schemeClr val="accent4">
                <a:hueOff val="2450223"/>
                <a:satOff val="-10194"/>
                <a:lumOff val="240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Coping Skills</a:t>
          </a:r>
          <a:endParaRPr lang="en-US" sz="1400" kern="1200" dirty="0"/>
        </a:p>
      </dsp:txBody>
      <dsp:txXfrm>
        <a:off x="2372903" y="991771"/>
        <a:ext cx="1094059" cy="741724"/>
      </dsp:txXfrm>
    </dsp:sp>
    <dsp:sp modelId="{B952F957-9CD1-4296-9729-71EF6A190E27}">
      <dsp:nvSpPr>
        <dsp:cNvPr id="0" name=""/>
        <dsp:cNvSpPr/>
      </dsp:nvSpPr>
      <dsp:spPr>
        <a:xfrm>
          <a:off x="3507096" y="1030033"/>
          <a:ext cx="854092" cy="664368"/>
        </a:xfrm>
        <a:prstGeom prst="rect">
          <a:avLst/>
        </a:prstGeom>
        <a:noFill/>
        <a:ln>
          <a:noFill/>
        </a:ln>
        <a:effectLst/>
      </dsp:spPr>
      <dsp:style>
        <a:lnRef idx="0">
          <a:scrgbClr r="0" g="0" b="0"/>
        </a:lnRef>
        <a:fillRef idx="0">
          <a:scrgbClr r="0" g="0" b="0"/>
        </a:fillRef>
        <a:effectRef idx="0">
          <a:scrgbClr r="0" g="0" b="0"/>
        </a:effectRef>
        <a:fontRef idx="minor"/>
      </dsp:style>
    </dsp:sp>
    <dsp:sp modelId="{F4D6A5BE-82ED-494E-8825-44110862CC1E}">
      <dsp:nvSpPr>
        <dsp:cNvPr id="0" name=""/>
        <dsp:cNvSpPr/>
      </dsp:nvSpPr>
      <dsp:spPr>
        <a:xfrm rot="5400000">
          <a:off x="3491229" y="2648293"/>
          <a:ext cx="697587" cy="794178"/>
        </a:xfrm>
        <a:prstGeom prst="bentUpArrow">
          <a:avLst>
            <a:gd name="adj1" fmla="val 32840"/>
            <a:gd name="adj2" fmla="val 25000"/>
            <a:gd name="adj3" fmla="val 35780"/>
          </a:avLst>
        </a:prstGeom>
        <a:solidFill>
          <a:schemeClr val="accent4">
            <a:tint val="50000"/>
            <a:hueOff val="7240354"/>
            <a:satOff val="-35324"/>
            <a:lumOff val="5045"/>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F6CC56F6-9155-4CC7-912E-8E786A4EE69C}">
      <dsp:nvSpPr>
        <dsp:cNvPr id="0" name=""/>
        <dsp:cNvSpPr/>
      </dsp:nvSpPr>
      <dsp:spPr>
        <a:xfrm>
          <a:off x="3306411" y="1875004"/>
          <a:ext cx="1174325" cy="821990"/>
        </a:xfrm>
        <a:prstGeom prst="roundRect">
          <a:avLst>
            <a:gd name="adj" fmla="val 1667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Interpersonal Skills</a:t>
          </a:r>
          <a:endParaRPr lang="en-US" sz="1400" kern="1200" dirty="0"/>
        </a:p>
      </dsp:txBody>
      <dsp:txXfrm>
        <a:off x="3346544" y="1915137"/>
        <a:ext cx="1094059" cy="741724"/>
      </dsp:txXfrm>
    </dsp:sp>
    <dsp:sp modelId="{CB99A177-8DD3-46C3-9678-961CB23F7C68}">
      <dsp:nvSpPr>
        <dsp:cNvPr id="0" name=""/>
        <dsp:cNvSpPr/>
      </dsp:nvSpPr>
      <dsp:spPr>
        <a:xfrm>
          <a:off x="4480737" y="1953399"/>
          <a:ext cx="854092" cy="664368"/>
        </a:xfrm>
        <a:prstGeom prst="rect">
          <a:avLst/>
        </a:prstGeom>
        <a:noFill/>
        <a:ln>
          <a:noFill/>
        </a:ln>
        <a:effectLst/>
      </dsp:spPr>
      <dsp:style>
        <a:lnRef idx="0">
          <a:scrgbClr r="0" g="0" b="0"/>
        </a:lnRef>
        <a:fillRef idx="0">
          <a:scrgbClr r="0" g="0" b="0"/>
        </a:fillRef>
        <a:effectRef idx="0">
          <a:scrgbClr r="0" g="0" b="0"/>
        </a:effectRef>
        <a:fontRef idx="minor"/>
      </dsp:style>
    </dsp:sp>
    <dsp:sp modelId="{8AA3904E-EB3A-40A6-98B3-9A6D4C14C8C1}">
      <dsp:nvSpPr>
        <dsp:cNvPr id="0" name=""/>
        <dsp:cNvSpPr/>
      </dsp:nvSpPr>
      <dsp:spPr>
        <a:xfrm rot="5400000">
          <a:off x="4464870" y="3571659"/>
          <a:ext cx="697587" cy="794178"/>
        </a:xfrm>
        <a:prstGeom prst="bentUpArrow">
          <a:avLst>
            <a:gd name="adj1" fmla="val 32840"/>
            <a:gd name="adj2" fmla="val 25000"/>
            <a:gd name="adj3" fmla="val 35780"/>
          </a:avLst>
        </a:prstGeom>
        <a:solidFill>
          <a:schemeClr val="accent4">
            <a:tint val="50000"/>
            <a:hueOff val="10860531"/>
            <a:satOff val="-52986"/>
            <a:lumOff val="7568"/>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88085CB-88F0-42B9-8B69-7214D94A4AFB}">
      <dsp:nvSpPr>
        <dsp:cNvPr id="0" name=""/>
        <dsp:cNvSpPr/>
      </dsp:nvSpPr>
      <dsp:spPr>
        <a:xfrm>
          <a:off x="4280052" y="2798370"/>
          <a:ext cx="1174325" cy="821990"/>
        </a:xfrm>
        <a:prstGeom prst="roundRect">
          <a:avLst>
            <a:gd name="adj" fmla="val 16670"/>
          </a:avLst>
        </a:prstGeom>
        <a:gradFill rotWithShape="0">
          <a:gsLst>
            <a:gs pos="0">
              <a:schemeClr val="accent4">
                <a:hueOff val="7350668"/>
                <a:satOff val="-30583"/>
                <a:lumOff val="7206"/>
                <a:alphaOff val="0"/>
                <a:lumMod val="110000"/>
                <a:satMod val="105000"/>
                <a:tint val="67000"/>
              </a:schemeClr>
            </a:gs>
            <a:gs pos="50000">
              <a:schemeClr val="accent4">
                <a:hueOff val="7350668"/>
                <a:satOff val="-30583"/>
                <a:lumOff val="7206"/>
                <a:alphaOff val="0"/>
                <a:lumMod val="105000"/>
                <a:satMod val="103000"/>
                <a:tint val="73000"/>
              </a:schemeClr>
            </a:gs>
            <a:gs pos="100000">
              <a:schemeClr val="accent4">
                <a:hueOff val="7350668"/>
                <a:satOff val="-30583"/>
                <a:lumOff val="72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Effective Relationship</a:t>
          </a:r>
          <a:endParaRPr lang="en-US" sz="1400" kern="1200" dirty="0"/>
        </a:p>
      </dsp:txBody>
      <dsp:txXfrm>
        <a:off x="4320185" y="2838503"/>
        <a:ext cx="1094059" cy="741724"/>
      </dsp:txXfrm>
    </dsp:sp>
    <dsp:sp modelId="{869F7334-6234-44F4-8334-87716AB54E0A}">
      <dsp:nvSpPr>
        <dsp:cNvPr id="0" name=""/>
        <dsp:cNvSpPr/>
      </dsp:nvSpPr>
      <dsp:spPr>
        <a:xfrm>
          <a:off x="5454378" y="2876766"/>
          <a:ext cx="854092" cy="664368"/>
        </a:xfrm>
        <a:prstGeom prst="rect">
          <a:avLst/>
        </a:prstGeom>
        <a:noFill/>
        <a:ln>
          <a:noFill/>
        </a:ln>
        <a:effectLst/>
      </dsp:spPr>
      <dsp:style>
        <a:lnRef idx="0">
          <a:scrgbClr r="0" g="0" b="0"/>
        </a:lnRef>
        <a:fillRef idx="0">
          <a:scrgbClr r="0" g="0" b="0"/>
        </a:fillRef>
        <a:effectRef idx="0">
          <a:scrgbClr r="0" g="0" b="0"/>
        </a:effectRef>
        <a:fontRef idx="minor"/>
      </dsp:style>
    </dsp:sp>
    <dsp:sp modelId="{D1CE7053-19D6-4550-B365-EBDB3809C91D}">
      <dsp:nvSpPr>
        <dsp:cNvPr id="0" name=""/>
        <dsp:cNvSpPr/>
      </dsp:nvSpPr>
      <dsp:spPr>
        <a:xfrm>
          <a:off x="5253693" y="3721736"/>
          <a:ext cx="1174325" cy="821990"/>
        </a:xfrm>
        <a:prstGeom prst="roundRect">
          <a:avLst>
            <a:gd name="adj" fmla="val 1667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Personal and Interpersonal Relationship</a:t>
          </a:r>
          <a:endParaRPr lang="en-US" sz="1400" kern="1200" dirty="0"/>
        </a:p>
      </dsp:txBody>
      <dsp:txXfrm>
        <a:off x="5293826" y="3761869"/>
        <a:ext cx="1094059" cy="7417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8AE79-1CCA-4A4F-922C-AD06EE60B00D}">
      <dsp:nvSpPr>
        <dsp:cNvPr id="0" name=""/>
        <dsp:cNvSpPr/>
      </dsp:nvSpPr>
      <dsp:spPr>
        <a:xfrm>
          <a:off x="0" y="0"/>
          <a:ext cx="7156245" cy="1169680"/>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Stress</a:t>
          </a:r>
          <a:endParaRPr lang="en-US" sz="5400" kern="1200" dirty="0"/>
        </a:p>
      </dsp:txBody>
      <dsp:txXfrm>
        <a:off x="0" y="0"/>
        <a:ext cx="7156245" cy="1169680"/>
      </dsp:txXfrm>
    </dsp:sp>
    <dsp:sp modelId="{8FF9F192-BB90-4E2D-885C-ACF875692205}">
      <dsp:nvSpPr>
        <dsp:cNvPr id="0" name=""/>
        <dsp:cNvSpPr/>
      </dsp:nvSpPr>
      <dsp:spPr>
        <a:xfrm>
          <a:off x="3494" y="1169680"/>
          <a:ext cx="2383085" cy="245632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Pleasant Stress (Eustress)</a:t>
          </a:r>
        </a:p>
        <a:p>
          <a:pPr marL="0" lvl="0" indent="0" algn="ctr" defTabSz="977900">
            <a:lnSpc>
              <a:spcPct val="90000"/>
            </a:lnSpc>
            <a:spcBef>
              <a:spcPct val="0"/>
            </a:spcBef>
            <a:spcAft>
              <a:spcPct val="35000"/>
            </a:spcAft>
            <a:buNone/>
          </a:pPr>
          <a:r>
            <a:rPr lang="en-US" sz="2200" b="0" kern="1200" dirty="0"/>
            <a:t>Unpleasant stimulus but becomes source of motivation.</a:t>
          </a:r>
        </a:p>
      </dsp:txBody>
      <dsp:txXfrm>
        <a:off x="3494" y="1169680"/>
        <a:ext cx="2383085" cy="2456328"/>
      </dsp:txXfrm>
    </dsp:sp>
    <dsp:sp modelId="{D4BAE57C-7633-4F65-9B07-D3752CF23C25}">
      <dsp:nvSpPr>
        <dsp:cNvPr id="0" name=""/>
        <dsp:cNvSpPr/>
      </dsp:nvSpPr>
      <dsp:spPr>
        <a:xfrm>
          <a:off x="2386579" y="1169680"/>
          <a:ext cx="2383085" cy="245632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err="1"/>
            <a:t>Neustress</a:t>
          </a:r>
          <a:r>
            <a:rPr lang="en-US" sz="2200" b="1" kern="1200" dirty="0"/>
            <a:t> </a:t>
          </a:r>
        </a:p>
        <a:p>
          <a:pPr marL="0" lvl="0" indent="0" algn="ctr" defTabSz="977900">
            <a:lnSpc>
              <a:spcPct val="90000"/>
            </a:lnSpc>
            <a:spcBef>
              <a:spcPct val="0"/>
            </a:spcBef>
            <a:spcAft>
              <a:spcPct val="35000"/>
            </a:spcAft>
            <a:buNone/>
          </a:pPr>
          <a:r>
            <a:rPr lang="en-US" sz="2000" b="0" kern="1200" dirty="0"/>
            <a:t>Neutral or negative stress caused by a disturbing event that does not affect a person directly .</a:t>
          </a:r>
        </a:p>
      </dsp:txBody>
      <dsp:txXfrm>
        <a:off x="2386579" y="1169680"/>
        <a:ext cx="2383085" cy="2456328"/>
      </dsp:txXfrm>
    </dsp:sp>
    <dsp:sp modelId="{BB33C279-EC33-49A7-A539-823733C03C13}">
      <dsp:nvSpPr>
        <dsp:cNvPr id="0" name=""/>
        <dsp:cNvSpPr/>
      </dsp:nvSpPr>
      <dsp:spPr>
        <a:xfrm>
          <a:off x="4769665" y="1169680"/>
          <a:ext cx="2383085" cy="245632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Negative Stress (Distress)</a:t>
          </a:r>
        </a:p>
        <a:p>
          <a:pPr marL="0" lvl="0" indent="0" algn="ctr" defTabSz="977900">
            <a:lnSpc>
              <a:spcPct val="90000"/>
            </a:lnSpc>
            <a:spcBef>
              <a:spcPct val="0"/>
            </a:spcBef>
            <a:spcAft>
              <a:spcPct val="35000"/>
            </a:spcAft>
            <a:buNone/>
          </a:pPr>
          <a:r>
            <a:rPr lang="en-US" sz="2200" kern="1200" dirty="0"/>
            <a:t>Causes pain in the mind and body that literally make a person sick. </a:t>
          </a:r>
        </a:p>
      </dsp:txBody>
      <dsp:txXfrm>
        <a:off x="4769665" y="1169680"/>
        <a:ext cx="2383085" cy="2456328"/>
      </dsp:txXfrm>
    </dsp:sp>
    <dsp:sp modelId="{3577EFEB-C6DC-4F8B-A429-4DE26CB14EDF}">
      <dsp:nvSpPr>
        <dsp:cNvPr id="0" name=""/>
        <dsp:cNvSpPr/>
      </dsp:nvSpPr>
      <dsp:spPr>
        <a:xfrm>
          <a:off x="0" y="3626008"/>
          <a:ext cx="7156245" cy="272925"/>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70039-0F42-4D19-83CC-2E0C3D4F6A15}">
      <dsp:nvSpPr>
        <dsp:cNvPr id="0" name=""/>
        <dsp:cNvSpPr/>
      </dsp:nvSpPr>
      <dsp:spPr>
        <a:xfrm>
          <a:off x="992" y="1741950"/>
          <a:ext cx="1934765" cy="1934765"/>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20320" rIns="106477"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mn-lt"/>
            </a:rPr>
            <a:t>School demand and expectations.</a:t>
          </a:r>
        </a:p>
      </dsp:txBody>
      <dsp:txXfrm>
        <a:off x="284332" y="2025290"/>
        <a:ext cx="1368085" cy="1368085"/>
      </dsp:txXfrm>
    </dsp:sp>
    <dsp:sp modelId="{8CD7D8DB-D787-472B-8CEA-E83112C21977}">
      <dsp:nvSpPr>
        <dsp:cNvPr id="0" name=""/>
        <dsp:cNvSpPr/>
      </dsp:nvSpPr>
      <dsp:spPr>
        <a:xfrm>
          <a:off x="1548804" y="1741950"/>
          <a:ext cx="1934765" cy="1934765"/>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20320" rIns="106477"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Separation anxiety</a:t>
          </a:r>
        </a:p>
      </dsp:txBody>
      <dsp:txXfrm>
        <a:off x="1832144" y="2025290"/>
        <a:ext cx="1368085" cy="1368085"/>
      </dsp:txXfrm>
    </dsp:sp>
    <dsp:sp modelId="{3B667954-902C-46BF-9317-0EF9BAAEF90C}">
      <dsp:nvSpPr>
        <dsp:cNvPr id="0" name=""/>
        <dsp:cNvSpPr/>
      </dsp:nvSpPr>
      <dsp:spPr>
        <a:xfrm>
          <a:off x="3096617" y="1741950"/>
          <a:ext cx="1934765" cy="1934765"/>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21590" rIns="106477"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rPr>
            <a:t>Romantic relationship or lack of it. </a:t>
          </a:r>
        </a:p>
      </dsp:txBody>
      <dsp:txXfrm>
        <a:off x="3379957" y="2025290"/>
        <a:ext cx="1368085" cy="1368085"/>
      </dsp:txXfrm>
    </dsp:sp>
    <dsp:sp modelId="{A5335390-7EEA-483C-A7D4-9018F7337019}">
      <dsp:nvSpPr>
        <dsp:cNvPr id="0" name=""/>
        <dsp:cNvSpPr/>
      </dsp:nvSpPr>
      <dsp:spPr>
        <a:xfrm>
          <a:off x="4644429" y="1741950"/>
          <a:ext cx="1934765" cy="1934765"/>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21590" rIns="106477"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rPr>
            <a:t>Family demand and expectations </a:t>
          </a:r>
        </a:p>
      </dsp:txBody>
      <dsp:txXfrm>
        <a:off x="4927769" y="2025290"/>
        <a:ext cx="1368085" cy="1368085"/>
      </dsp:txXfrm>
    </dsp:sp>
    <dsp:sp modelId="{50377AC5-9529-44E9-ADB0-D212D5561425}">
      <dsp:nvSpPr>
        <dsp:cNvPr id="0" name=""/>
        <dsp:cNvSpPr/>
      </dsp:nvSpPr>
      <dsp:spPr>
        <a:xfrm>
          <a:off x="6192242" y="1741950"/>
          <a:ext cx="1934765" cy="1934765"/>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21590" rIns="106477"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rPr>
            <a:t>Demands of Social life</a:t>
          </a:r>
          <a:r>
            <a:rPr lang="en-US" sz="1700" kern="1200" dirty="0">
              <a:solidFill>
                <a:schemeClr val="bg1"/>
              </a:solidFill>
            </a:rPr>
            <a:t>. </a:t>
          </a:r>
        </a:p>
      </dsp:txBody>
      <dsp:txXfrm>
        <a:off x="6475582" y="2025290"/>
        <a:ext cx="1368085" cy="13680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866D5-49AF-4F5F-8D07-CE931FD405B7}">
      <dsp:nvSpPr>
        <dsp:cNvPr id="0" name=""/>
        <dsp:cNvSpPr/>
      </dsp:nvSpPr>
      <dsp:spPr>
        <a:xfrm>
          <a:off x="2865329" y="147691"/>
          <a:ext cx="3055693" cy="3055693"/>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rPr>
            <a:t>Frustration</a:t>
          </a:r>
        </a:p>
        <a:p>
          <a:pPr marL="0" lvl="0" indent="0" algn="ctr" defTabSz="889000">
            <a:lnSpc>
              <a:spcPct val="90000"/>
            </a:lnSpc>
            <a:spcBef>
              <a:spcPct val="0"/>
            </a:spcBef>
            <a:spcAft>
              <a:spcPct val="35000"/>
            </a:spcAft>
            <a:buNone/>
          </a:pPr>
          <a:r>
            <a:rPr lang="en-US" sz="2000" b="0" kern="1200" dirty="0">
              <a:latin typeface="+mn-lt"/>
            </a:rPr>
            <a:t>Emotional state caused when one is blocked from attaining a goal</a:t>
          </a:r>
          <a:r>
            <a:rPr lang="en-US" sz="2000" b="1" kern="1200" dirty="0">
              <a:latin typeface="+mn-lt"/>
            </a:rPr>
            <a:t>. </a:t>
          </a:r>
        </a:p>
      </dsp:txBody>
      <dsp:txXfrm>
        <a:off x="3272754" y="682438"/>
        <a:ext cx="2240842" cy="1375062"/>
      </dsp:txXfrm>
    </dsp:sp>
    <dsp:sp modelId="{897BE1AA-BC0B-4ED7-B4AD-D01B7A485ECB}">
      <dsp:nvSpPr>
        <dsp:cNvPr id="0" name=""/>
        <dsp:cNvSpPr/>
      </dsp:nvSpPr>
      <dsp:spPr>
        <a:xfrm>
          <a:off x="3967925" y="2057500"/>
          <a:ext cx="3055693" cy="3055693"/>
        </a:xfrm>
        <a:prstGeom prst="ellipse">
          <a:avLst/>
        </a:prstGeom>
        <a:gradFill rotWithShape="0">
          <a:gsLst>
            <a:gs pos="0">
              <a:schemeClr val="accent5">
                <a:alpha val="50000"/>
                <a:hueOff val="-3379271"/>
                <a:satOff val="-8710"/>
                <a:lumOff val="-5883"/>
                <a:alphaOff val="0"/>
                <a:satMod val="103000"/>
                <a:lumMod val="102000"/>
                <a:tint val="94000"/>
              </a:schemeClr>
            </a:gs>
            <a:gs pos="50000">
              <a:schemeClr val="accent5">
                <a:alpha val="50000"/>
                <a:hueOff val="-3379271"/>
                <a:satOff val="-8710"/>
                <a:lumOff val="-5883"/>
                <a:alphaOff val="0"/>
                <a:satMod val="110000"/>
                <a:lumMod val="100000"/>
                <a:shade val="100000"/>
              </a:schemeClr>
            </a:gs>
            <a:gs pos="100000">
              <a:schemeClr val="accent5">
                <a:alpha val="50000"/>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dirty="0"/>
            <a:t>Trauma </a:t>
          </a:r>
        </a:p>
        <a:p>
          <a:pPr marL="0" lvl="0" indent="0" algn="ctr" defTabSz="800100">
            <a:lnSpc>
              <a:spcPct val="90000"/>
            </a:lnSpc>
            <a:spcBef>
              <a:spcPct val="0"/>
            </a:spcBef>
            <a:spcAft>
              <a:spcPct val="35000"/>
            </a:spcAft>
            <a:buNone/>
          </a:pPr>
          <a:r>
            <a:rPr lang="en-US" sz="1800" b="0" kern="1200" dirty="0"/>
            <a:t>A shocking physical or emotional experience. </a:t>
          </a:r>
        </a:p>
      </dsp:txBody>
      <dsp:txXfrm>
        <a:off x="4902458" y="2846887"/>
        <a:ext cx="1833416" cy="1680631"/>
      </dsp:txXfrm>
    </dsp:sp>
    <dsp:sp modelId="{0BE34163-E06C-4889-ADB9-AC7C2DEFEFA9}">
      <dsp:nvSpPr>
        <dsp:cNvPr id="0" name=""/>
        <dsp:cNvSpPr/>
      </dsp:nvSpPr>
      <dsp:spPr>
        <a:xfrm>
          <a:off x="1762733" y="2057500"/>
          <a:ext cx="3055693" cy="3055693"/>
        </a:xfrm>
        <a:prstGeom prst="ellipse">
          <a:avLst/>
        </a:prstGeom>
        <a:gradFill rotWithShape="0">
          <a:gsLst>
            <a:gs pos="0">
              <a:schemeClr val="accent5">
                <a:alpha val="50000"/>
                <a:hueOff val="-6758543"/>
                <a:satOff val="-17419"/>
                <a:lumOff val="-11765"/>
                <a:alphaOff val="0"/>
                <a:satMod val="103000"/>
                <a:lumMod val="102000"/>
                <a:tint val="94000"/>
              </a:schemeClr>
            </a:gs>
            <a:gs pos="50000">
              <a:schemeClr val="accent5">
                <a:alpha val="50000"/>
                <a:hueOff val="-6758543"/>
                <a:satOff val="-17419"/>
                <a:lumOff val="-11765"/>
                <a:alphaOff val="0"/>
                <a:satMod val="110000"/>
                <a:lumMod val="100000"/>
                <a:shade val="100000"/>
              </a:schemeClr>
            </a:gs>
            <a:gs pos="100000">
              <a:schemeClr val="accent5">
                <a:alpha val="50000"/>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dirty="0"/>
            <a:t>Pressure</a:t>
          </a:r>
        </a:p>
        <a:p>
          <a:pPr marL="0" lvl="0" indent="0" algn="ctr" defTabSz="800100">
            <a:lnSpc>
              <a:spcPct val="90000"/>
            </a:lnSpc>
            <a:spcBef>
              <a:spcPct val="0"/>
            </a:spcBef>
            <a:spcAft>
              <a:spcPct val="35000"/>
            </a:spcAft>
            <a:buNone/>
          </a:pPr>
          <a:r>
            <a:rPr lang="en-US" sz="1800" kern="1200" dirty="0"/>
            <a:t>Emotional</a:t>
          </a:r>
          <a:r>
            <a:rPr lang="en-US" sz="1800" kern="1200" baseline="0" dirty="0"/>
            <a:t> state when one is  faced with personal responsibilities that imposed on one’s abilities. </a:t>
          </a:r>
          <a:endParaRPr lang="en-US" sz="1800" kern="1200" dirty="0"/>
        </a:p>
      </dsp:txBody>
      <dsp:txXfrm>
        <a:off x="2050477" y="2846887"/>
        <a:ext cx="1833416" cy="168063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10B40-8755-454A-8508-D239425F5196}">
      <dsp:nvSpPr>
        <dsp:cNvPr id="0" name=""/>
        <dsp:cNvSpPr/>
      </dsp:nvSpPr>
      <dsp:spPr>
        <a:xfrm>
          <a:off x="3563796" y="435"/>
          <a:ext cx="2181916" cy="141824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Behavioral</a:t>
          </a:r>
          <a:br>
            <a:rPr lang="en-US" sz="2000" kern="1200" dirty="0"/>
          </a:br>
          <a:r>
            <a:rPr lang="en-US" sz="1800" kern="1200" dirty="0"/>
            <a:t> When one learned to reassess situation to minimize the effects of stress.</a:t>
          </a:r>
        </a:p>
      </dsp:txBody>
      <dsp:txXfrm>
        <a:off x="3633029" y="69668"/>
        <a:ext cx="2043450" cy="1279779"/>
      </dsp:txXfrm>
    </dsp:sp>
    <dsp:sp modelId="{EED55202-75FB-4ACB-840E-E847EEE7E17A}">
      <dsp:nvSpPr>
        <dsp:cNvPr id="0" name=""/>
        <dsp:cNvSpPr/>
      </dsp:nvSpPr>
      <dsp:spPr>
        <a:xfrm>
          <a:off x="2764964" y="709558"/>
          <a:ext cx="3779580" cy="3779580"/>
        </a:xfrm>
        <a:custGeom>
          <a:avLst/>
          <a:gdLst/>
          <a:ahLst/>
          <a:cxnLst/>
          <a:rect l="0" t="0" r="0" b="0"/>
          <a:pathLst>
            <a:path>
              <a:moveTo>
                <a:pt x="2996563" y="358007"/>
              </a:moveTo>
              <a:arcTo wR="1889790" hR="1889790" stAng="18350976" swAng="36436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E73DEB9-224D-4CBF-A987-32B810636399}">
      <dsp:nvSpPr>
        <dsp:cNvPr id="0" name=""/>
        <dsp:cNvSpPr/>
      </dsp:nvSpPr>
      <dsp:spPr>
        <a:xfrm>
          <a:off x="5200403" y="2835121"/>
          <a:ext cx="2181916" cy="141824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Physical</a:t>
          </a:r>
        </a:p>
        <a:p>
          <a:pPr marL="0" lvl="0" indent="0" algn="ctr" defTabSz="889000">
            <a:lnSpc>
              <a:spcPct val="90000"/>
            </a:lnSpc>
            <a:spcBef>
              <a:spcPct val="0"/>
            </a:spcBef>
            <a:spcAft>
              <a:spcPct val="35000"/>
            </a:spcAft>
            <a:buNone/>
          </a:pPr>
          <a:r>
            <a:rPr lang="en-US" sz="1800" b="0" kern="1200" dirty="0"/>
            <a:t>Individual cope with stress by changing physical responses. </a:t>
          </a:r>
        </a:p>
      </dsp:txBody>
      <dsp:txXfrm>
        <a:off x="5269636" y="2904354"/>
        <a:ext cx="2043450" cy="1279779"/>
      </dsp:txXfrm>
    </dsp:sp>
    <dsp:sp modelId="{85CEB7ED-DC4B-4438-9CD8-0F12CE7845E0}">
      <dsp:nvSpPr>
        <dsp:cNvPr id="0" name=""/>
        <dsp:cNvSpPr/>
      </dsp:nvSpPr>
      <dsp:spPr>
        <a:xfrm>
          <a:off x="2764964" y="709558"/>
          <a:ext cx="3779580" cy="3779580"/>
        </a:xfrm>
        <a:custGeom>
          <a:avLst/>
          <a:gdLst/>
          <a:ahLst/>
          <a:cxnLst/>
          <a:rect l="0" t="0" r="0" b="0"/>
          <a:pathLst>
            <a:path>
              <a:moveTo>
                <a:pt x="2787821" y="3552573"/>
              </a:moveTo>
              <a:arcTo wR="1889790" hR="1889790" stAng="3697652" swAng="340469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B7A0474-0FB4-4164-8129-A034835492B7}">
      <dsp:nvSpPr>
        <dsp:cNvPr id="0" name=""/>
        <dsp:cNvSpPr/>
      </dsp:nvSpPr>
      <dsp:spPr>
        <a:xfrm>
          <a:off x="1927190" y="2835121"/>
          <a:ext cx="2181916" cy="141824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Cognitive </a:t>
          </a:r>
          <a:br>
            <a:rPr lang="en-US" sz="2000" kern="1200" dirty="0"/>
          </a:br>
          <a:r>
            <a:rPr lang="en-US" sz="1700" kern="1200" dirty="0"/>
            <a:t>A method by which involves changing or interpreting the stressor</a:t>
          </a:r>
          <a:r>
            <a:rPr lang="en-US" sz="2000" kern="1200" dirty="0"/>
            <a:t>. </a:t>
          </a:r>
        </a:p>
      </dsp:txBody>
      <dsp:txXfrm>
        <a:off x="1996423" y="2904354"/>
        <a:ext cx="2043450" cy="1279779"/>
      </dsp:txXfrm>
    </dsp:sp>
    <dsp:sp modelId="{1C5A9CF7-E2E8-45A2-8737-0A9A1D629A46}">
      <dsp:nvSpPr>
        <dsp:cNvPr id="0" name=""/>
        <dsp:cNvSpPr/>
      </dsp:nvSpPr>
      <dsp:spPr>
        <a:xfrm>
          <a:off x="2764964" y="709558"/>
          <a:ext cx="3779580" cy="3779580"/>
        </a:xfrm>
        <a:custGeom>
          <a:avLst/>
          <a:gdLst/>
          <a:ahLst/>
          <a:cxnLst/>
          <a:rect l="0" t="0" r="0" b="0"/>
          <a:pathLst>
            <a:path>
              <a:moveTo>
                <a:pt x="12439" y="2106262"/>
              </a:moveTo>
              <a:arcTo wR="1889790" hR="1889790" stAng="10405346" swAng="36436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2121A-86E6-4313-8EEF-E869A85862BF}">
      <dsp:nvSpPr>
        <dsp:cNvPr id="0" name=""/>
        <dsp:cNvSpPr/>
      </dsp:nvSpPr>
      <dsp:spPr>
        <a:xfrm>
          <a:off x="1393364" y="0"/>
          <a:ext cx="4324452" cy="4324452"/>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C8259-414C-4CDC-A24B-0FBAF2FC44C1}">
      <dsp:nvSpPr>
        <dsp:cNvPr id="0" name=""/>
        <dsp:cNvSpPr/>
      </dsp:nvSpPr>
      <dsp:spPr>
        <a:xfrm>
          <a:off x="1674453" y="281089"/>
          <a:ext cx="1729780" cy="172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Anxiety </a:t>
          </a:r>
          <a:r>
            <a:rPr lang="en-US" sz="1400" kern="1200" dirty="0"/>
            <a:t>Unpleasant emotion characterized by apprehension, tension and fear. </a:t>
          </a:r>
        </a:p>
      </dsp:txBody>
      <dsp:txXfrm>
        <a:off x="1758894" y="365530"/>
        <a:ext cx="1560898" cy="1560898"/>
      </dsp:txXfrm>
    </dsp:sp>
    <dsp:sp modelId="{28CFADB5-1C77-4FD8-A269-7861EC8041AC}">
      <dsp:nvSpPr>
        <dsp:cNvPr id="0" name=""/>
        <dsp:cNvSpPr/>
      </dsp:nvSpPr>
      <dsp:spPr>
        <a:xfrm>
          <a:off x="3706946" y="281089"/>
          <a:ext cx="1729780" cy="172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Anger and Aggression</a:t>
          </a:r>
        </a:p>
        <a:p>
          <a:pPr marL="0" lvl="0" indent="0" algn="ctr" defTabSz="800100">
            <a:lnSpc>
              <a:spcPct val="90000"/>
            </a:lnSpc>
            <a:spcBef>
              <a:spcPct val="0"/>
            </a:spcBef>
            <a:spcAft>
              <a:spcPct val="35000"/>
            </a:spcAft>
            <a:buNone/>
          </a:pPr>
          <a:r>
            <a:rPr lang="en-US" sz="1500" b="1" kern="1200" dirty="0"/>
            <a:t>Common reaction to stress.</a:t>
          </a:r>
        </a:p>
      </dsp:txBody>
      <dsp:txXfrm>
        <a:off x="3791387" y="365530"/>
        <a:ext cx="1560898" cy="1560898"/>
      </dsp:txXfrm>
    </dsp:sp>
    <dsp:sp modelId="{13E01483-19EE-46CE-BE31-98EF33A332C0}">
      <dsp:nvSpPr>
        <dsp:cNvPr id="0" name=""/>
        <dsp:cNvSpPr/>
      </dsp:nvSpPr>
      <dsp:spPr>
        <a:xfrm>
          <a:off x="1674453" y="2313581"/>
          <a:ext cx="1729780" cy="172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Apathy and Depression </a:t>
          </a:r>
        </a:p>
        <a:p>
          <a:pPr marL="0" lvl="0" indent="0" algn="ctr" defTabSz="711200">
            <a:lnSpc>
              <a:spcPct val="90000"/>
            </a:lnSpc>
            <a:spcBef>
              <a:spcPct val="0"/>
            </a:spcBef>
            <a:spcAft>
              <a:spcPct val="35000"/>
            </a:spcAft>
            <a:buNone/>
          </a:pPr>
          <a:r>
            <a:rPr lang="en-US" sz="1500" b="0" kern="1200" dirty="0"/>
            <a:t>Is a frequent response to </a:t>
          </a:r>
          <a:r>
            <a:rPr lang="en-US" sz="1500" b="0" kern="1200" dirty="0" err="1"/>
            <a:t>fraustration</a:t>
          </a:r>
          <a:r>
            <a:rPr lang="en-US" sz="1500" b="0" kern="1200" dirty="0"/>
            <a:t>. </a:t>
          </a:r>
        </a:p>
      </dsp:txBody>
      <dsp:txXfrm>
        <a:off x="1758894" y="2398022"/>
        <a:ext cx="1560898" cy="1560898"/>
      </dsp:txXfrm>
    </dsp:sp>
    <dsp:sp modelId="{DB9A024A-2B5B-48BD-BEAF-D76637495E90}">
      <dsp:nvSpPr>
        <dsp:cNvPr id="0" name=""/>
        <dsp:cNvSpPr/>
      </dsp:nvSpPr>
      <dsp:spPr>
        <a:xfrm>
          <a:off x="3706946" y="2313581"/>
          <a:ext cx="1729780" cy="172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Cognitive Impairment </a:t>
          </a:r>
          <a:endParaRPr lang="en-US" sz="1800" b="0" kern="1200" dirty="0"/>
        </a:p>
        <a:p>
          <a:pPr marL="0" lvl="0" indent="0" algn="ctr" defTabSz="800100">
            <a:lnSpc>
              <a:spcPct val="90000"/>
            </a:lnSpc>
            <a:spcBef>
              <a:spcPct val="0"/>
            </a:spcBef>
            <a:spcAft>
              <a:spcPct val="35000"/>
            </a:spcAft>
            <a:buNone/>
          </a:pPr>
          <a:r>
            <a:rPr lang="en-US" sz="1800" b="0" kern="1200" dirty="0"/>
            <a:t>Difficulty to think and concentrate. </a:t>
          </a:r>
        </a:p>
      </dsp:txBody>
      <dsp:txXfrm>
        <a:off x="3791387" y="2398022"/>
        <a:ext cx="1560898" cy="15608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A5B7E2-EAE1-4E9E-8664-FBF02CDE26C5}"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FE3ACD-E2FF-4A62-AAC4-482E681F70DA}" type="slidenum">
              <a:rPr lang="en-US" smtClean="0"/>
              <a:t>‹#›</a:t>
            </a:fld>
            <a:endParaRPr lang="en-US"/>
          </a:p>
        </p:txBody>
      </p:sp>
    </p:spTree>
    <p:extLst>
      <p:ext uri="{BB962C8B-B14F-4D97-AF65-F5344CB8AC3E}">
        <p14:creationId xmlns:p14="http://schemas.microsoft.com/office/powerpoint/2010/main" val="1822238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FE3ACD-E2FF-4A62-AAC4-482E681F70DA}" type="slidenum">
              <a:rPr lang="en-US" smtClean="0"/>
              <a:t>1</a:t>
            </a:fld>
            <a:endParaRPr lang="en-US"/>
          </a:p>
        </p:txBody>
      </p:sp>
    </p:spTree>
    <p:extLst>
      <p:ext uri="{BB962C8B-B14F-4D97-AF65-F5344CB8AC3E}">
        <p14:creationId xmlns:p14="http://schemas.microsoft.com/office/powerpoint/2010/main" val="981999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FE3ACD-E2FF-4A62-AAC4-482E681F70DA}" type="slidenum">
              <a:rPr lang="en-US" smtClean="0"/>
              <a:t>7</a:t>
            </a:fld>
            <a:endParaRPr lang="en-US"/>
          </a:p>
        </p:txBody>
      </p:sp>
    </p:spTree>
    <p:extLst>
      <p:ext uri="{BB962C8B-B14F-4D97-AF65-F5344CB8AC3E}">
        <p14:creationId xmlns:p14="http://schemas.microsoft.com/office/powerpoint/2010/main" val="1372331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FE3ACD-E2FF-4A62-AAC4-482E681F70DA}" type="slidenum">
              <a:rPr lang="en-US" smtClean="0"/>
              <a:t>29</a:t>
            </a:fld>
            <a:endParaRPr lang="en-US"/>
          </a:p>
        </p:txBody>
      </p:sp>
    </p:spTree>
    <p:extLst>
      <p:ext uri="{BB962C8B-B14F-4D97-AF65-F5344CB8AC3E}">
        <p14:creationId xmlns:p14="http://schemas.microsoft.com/office/powerpoint/2010/main" val="2795199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4A7D-634F-6B4C-F08A-1F878311FC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C0A843-8680-59F9-CE95-FDBD248629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70715F-8463-DA69-3025-A092A8B85AEA}"/>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5" name="Footer Placeholder 4">
            <a:extLst>
              <a:ext uri="{FF2B5EF4-FFF2-40B4-BE49-F238E27FC236}">
                <a16:creationId xmlns:a16="http://schemas.microsoft.com/office/drawing/2014/main" id="{E8F98D0B-796E-6F92-B724-1544831F8F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3AC869-18AE-B4BC-EAB3-6D2D1A00A4B9}"/>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3275898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44AC-7D4A-9A47-73FE-D12068568D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A272A4-4B5D-8F62-A31C-854E740D24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11638F-4334-FA44-6217-5D4E652EB23F}"/>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5" name="Footer Placeholder 4">
            <a:extLst>
              <a:ext uri="{FF2B5EF4-FFF2-40B4-BE49-F238E27FC236}">
                <a16:creationId xmlns:a16="http://schemas.microsoft.com/office/drawing/2014/main" id="{620C4521-DC39-78E5-74DA-98F999703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5494B-6850-68F8-5758-0402A1559AF6}"/>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2181829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339C-6C7F-98BA-B88F-7E685B7BF4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690777-127A-B8A4-E410-1C3E134E5F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BC23B9-1324-FF0B-0A76-CD4D44EB6997}"/>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5" name="Footer Placeholder 4">
            <a:extLst>
              <a:ext uri="{FF2B5EF4-FFF2-40B4-BE49-F238E27FC236}">
                <a16:creationId xmlns:a16="http://schemas.microsoft.com/office/drawing/2014/main" id="{1A3247FD-52A3-33F9-753B-30E71E601F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70ED00-1592-9FA7-45C6-CBDB9FB48228}"/>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4272749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712B-2E4D-E99C-52BE-743A79DC5E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D030E0-2FCE-2847-00F7-B81842568E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E144A0-D9EE-A487-9F2B-004D6883FC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6C13DA-052D-B45D-E6F5-906EF2A627D4}"/>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6" name="Footer Placeholder 5">
            <a:extLst>
              <a:ext uri="{FF2B5EF4-FFF2-40B4-BE49-F238E27FC236}">
                <a16:creationId xmlns:a16="http://schemas.microsoft.com/office/drawing/2014/main" id="{0BCCD7AC-BCB2-331D-3B89-BA8B129671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B13E0-C1AE-4E0A-0C21-545ACFB5C702}"/>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316288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021EA-10D9-124E-6278-C55BF4C412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B21C60-AC91-255C-E2C8-BF80E4B733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6E8E54-97B0-E4CF-1A5C-E30AF78AD5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A40923-C879-8F7C-4DBA-BA0535DA4D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6240BB-69A4-1293-A004-E26DAB3858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EAF918-740D-FED2-BC61-7096D2167905}"/>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8" name="Footer Placeholder 7">
            <a:extLst>
              <a:ext uri="{FF2B5EF4-FFF2-40B4-BE49-F238E27FC236}">
                <a16:creationId xmlns:a16="http://schemas.microsoft.com/office/drawing/2014/main" id="{E65260AF-63A9-D228-67E1-BD473BD30B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F56D64-29C2-5259-3AFF-24802F7C9BA2}"/>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154888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FE9D4-827E-2ED7-C898-B1C1C89946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CBFD92-C1D8-1E7C-BD3D-00B120FF5258}"/>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4" name="Footer Placeholder 3">
            <a:extLst>
              <a:ext uri="{FF2B5EF4-FFF2-40B4-BE49-F238E27FC236}">
                <a16:creationId xmlns:a16="http://schemas.microsoft.com/office/drawing/2014/main" id="{0F192998-4C90-E875-7963-B25B182D0A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2042B3-EFCC-A31D-11CA-EE9AE3615C29}"/>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3304832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37D049-FCE6-4E82-70BB-EEFB1C406D06}"/>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3" name="Footer Placeholder 2">
            <a:extLst>
              <a:ext uri="{FF2B5EF4-FFF2-40B4-BE49-F238E27FC236}">
                <a16:creationId xmlns:a16="http://schemas.microsoft.com/office/drawing/2014/main" id="{E16D8AE0-CE5E-51AC-89A7-05057EDD44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F54B7C-03A0-D979-EA81-ACC442551F43}"/>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3445435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E9827-5B58-6A11-6D2F-C6D2D8B2D8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B16BA4-F68F-5CC2-30CF-259278AA34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77FFD8-F8EB-452E-D19C-E9386B613A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AF4405-F05D-1D84-4E0C-1FEE39BCF563}"/>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6" name="Footer Placeholder 5">
            <a:extLst>
              <a:ext uri="{FF2B5EF4-FFF2-40B4-BE49-F238E27FC236}">
                <a16:creationId xmlns:a16="http://schemas.microsoft.com/office/drawing/2014/main" id="{34FF1556-386F-348D-E268-8FD981033F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07FDFD-451F-8082-9A47-55D1C1F927B4}"/>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1764499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E5FB-7E81-BB8E-4C9F-B408C76B71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C40D08-A0D8-B7CC-3839-7CD2A7D826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D42AF-2F1D-DC01-CF0E-D83913FB5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FB47A-FCA1-0EA4-F1A6-710F44EF5176}"/>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6" name="Footer Placeholder 5">
            <a:extLst>
              <a:ext uri="{FF2B5EF4-FFF2-40B4-BE49-F238E27FC236}">
                <a16:creationId xmlns:a16="http://schemas.microsoft.com/office/drawing/2014/main" id="{31739111-B904-1146-6143-467182FDF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300E0B-8A78-9A51-6FBD-C16CAE768C0F}"/>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3273614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E9EB-75C6-5418-E84D-D532D3FD44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11F36E-E727-237E-49D7-6C0FBD3171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52009A-091D-4D36-8E48-3BFDC9E3E45C}"/>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5" name="Footer Placeholder 4">
            <a:extLst>
              <a:ext uri="{FF2B5EF4-FFF2-40B4-BE49-F238E27FC236}">
                <a16:creationId xmlns:a16="http://schemas.microsoft.com/office/drawing/2014/main" id="{EF216555-4216-1CA2-48E0-A40DF5A9B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288835-A1AC-620C-4620-EB59C1E895F2}"/>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2873807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7E7C8E-23CC-20D1-EFC3-ECD69B0411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51A47F-7C39-BDAC-A35F-00C14BB38B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C4C079-5EF2-1AF6-429F-4904B4C7E809}"/>
              </a:ext>
            </a:extLst>
          </p:cNvPr>
          <p:cNvSpPr>
            <a:spLocks noGrp="1"/>
          </p:cNvSpPr>
          <p:nvPr>
            <p:ph type="dt" sz="half" idx="10"/>
          </p:nvPr>
        </p:nvSpPr>
        <p:spPr/>
        <p:txBody>
          <a:bodyPr/>
          <a:lstStyle/>
          <a:p>
            <a:fld id="{833EF4AC-7E2A-4AE5-86F0-3000DC816F5A}" type="datetimeFigureOut">
              <a:rPr lang="en-US" smtClean="0"/>
              <a:t>12/2/2024</a:t>
            </a:fld>
            <a:endParaRPr lang="en-US"/>
          </a:p>
        </p:txBody>
      </p:sp>
      <p:sp>
        <p:nvSpPr>
          <p:cNvPr id="5" name="Footer Placeholder 4">
            <a:extLst>
              <a:ext uri="{FF2B5EF4-FFF2-40B4-BE49-F238E27FC236}">
                <a16:creationId xmlns:a16="http://schemas.microsoft.com/office/drawing/2014/main" id="{28039AFB-1DB2-3F5B-9071-BBE0CCB480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F64D3-697D-A2A0-9433-16836386E473}"/>
              </a:ext>
            </a:extLst>
          </p:cNvPr>
          <p:cNvSpPr>
            <a:spLocks noGrp="1"/>
          </p:cNvSpPr>
          <p:nvPr>
            <p:ph type="sldNum" sz="quarter" idx="12"/>
          </p:nvPr>
        </p:nvSpPr>
        <p:spPr/>
        <p:txBody>
          <a:bodyPr/>
          <a:lstStyle/>
          <a:p>
            <a:fld id="{A4D7563D-CFD9-48EC-98C8-95A737098E40}" type="slidenum">
              <a:rPr lang="en-US" smtClean="0"/>
              <a:t>‹#›</a:t>
            </a:fld>
            <a:endParaRPr lang="en-US"/>
          </a:p>
        </p:txBody>
      </p:sp>
    </p:spTree>
    <p:extLst>
      <p:ext uri="{BB962C8B-B14F-4D97-AF65-F5344CB8AC3E}">
        <p14:creationId xmlns:p14="http://schemas.microsoft.com/office/powerpoint/2010/main" val="307463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8500">
              <a:srgbClr val="A8C2D2"/>
            </a:gs>
            <a:gs pos="62000">
              <a:srgbClr val="A5C4BF"/>
            </a:gs>
            <a:gs pos="50000">
              <a:srgbClr val="9FC89A"/>
            </a:gs>
            <a:gs pos="41000">
              <a:schemeClr val="accent6">
                <a:lumMod val="60000"/>
                <a:lumOff val="40000"/>
              </a:schemeClr>
            </a:gs>
            <a:gs pos="74000">
              <a:schemeClr val="accent1">
                <a:lumMod val="45000"/>
                <a:lumOff val="55000"/>
              </a:schemeClr>
            </a:gs>
            <a:gs pos="83000">
              <a:schemeClr val="accent1">
                <a:lumMod val="45000"/>
                <a:lumOff val="55000"/>
              </a:schemeClr>
            </a:gs>
            <a:gs pos="97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3FEED-79B6-0804-9DD3-678960F527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038DCB-92DC-B665-4A06-4D87DDBFF6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FEAEC-428D-64F6-DE5C-BF3813C40B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3EF4AC-7E2A-4AE5-86F0-3000DC816F5A}" type="datetimeFigureOut">
              <a:rPr lang="en-US" smtClean="0"/>
              <a:t>12/2/2024</a:t>
            </a:fld>
            <a:endParaRPr lang="en-US"/>
          </a:p>
        </p:txBody>
      </p:sp>
      <p:sp>
        <p:nvSpPr>
          <p:cNvPr id="5" name="Footer Placeholder 4">
            <a:extLst>
              <a:ext uri="{FF2B5EF4-FFF2-40B4-BE49-F238E27FC236}">
                <a16:creationId xmlns:a16="http://schemas.microsoft.com/office/drawing/2014/main" id="{CF406446-C9AF-B8A9-ACCA-D0EA635015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B6B20BB-0582-5C0C-0F5C-D8433BBB72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7563D-CFD9-48EC-98C8-95A737098E40}" type="slidenum">
              <a:rPr lang="en-US" smtClean="0"/>
              <a:t>‹#›</a:t>
            </a:fld>
            <a:endParaRPr lang="en-US"/>
          </a:p>
        </p:txBody>
      </p:sp>
    </p:spTree>
    <p:extLst>
      <p:ext uri="{BB962C8B-B14F-4D97-AF65-F5344CB8AC3E}">
        <p14:creationId xmlns:p14="http://schemas.microsoft.com/office/powerpoint/2010/main" val="858483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07/relationships/hdphoto" Target="../media/hdphoto1.wdp"/><Relationship Id="rId7" Type="http://schemas.openxmlformats.org/officeDocument/2006/relationships/diagramColors" Target="../diagrams/colors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07/relationships/hdphoto" Target="../media/hdphoto1.wdp"/><Relationship Id="rId7" Type="http://schemas.openxmlformats.org/officeDocument/2006/relationships/diagramColors" Target="../diagrams/colors5.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microsoft.com/office/2007/relationships/hdphoto" Target="../media/hdphoto1.wdp"/><Relationship Id="rId7" Type="http://schemas.openxmlformats.org/officeDocument/2006/relationships/diagramColors" Target="../diagrams/colors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microsoft.com/office/2007/relationships/hdphoto" Target="../media/hdphoto1.wdp"/><Relationship Id="rId7" Type="http://schemas.openxmlformats.org/officeDocument/2006/relationships/diagramColors" Target="../diagrams/colors7.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3.xml.rels><?xml version="1.0" encoding="UTF-8" standalone="yes"?>
<Relationships xmlns="http://schemas.openxmlformats.org/package/2006/relationships"><Relationship Id="rId8" Type="http://schemas.microsoft.com/office/2007/relationships/diagramDrawing" Target="../diagrams/drawing8.xml"/><Relationship Id="rId3" Type="http://schemas.microsoft.com/office/2007/relationships/hdphoto" Target="../media/hdphoto1.wdp"/><Relationship Id="rId7" Type="http://schemas.openxmlformats.org/officeDocument/2006/relationships/diagramColors" Target="../diagrams/colors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4.xml.rels><?xml version="1.0" encoding="UTF-8" standalone="yes"?>
<Relationships xmlns="http://schemas.openxmlformats.org/package/2006/relationships"><Relationship Id="rId8" Type="http://schemas.microsoft.com/office/2007/relationships/diagramDrawing" Target="../diagrams/drawing9.xml"/><Relationship Id="rId3" Type="http://schemas.microsoft.com/office/2007/relationships/hdphoto" Target="../media/hdphoto1.wdp"/><Relationship Id="rId7" Type="http://schemas.openxmlformats.org/officeDocument/2006/relationships/diagramColors" Target="../diagrams/colors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5.xml.rels><?xml version="1.0" encoding="UTF-8" standalone="yes"?>
<Relationships xmlns="http://schemas.openxmlformats.org/package/2006/relationships"><Relationship Id="rId8" Type="http://schemas.microsoft.com/office/2007/relationships/diagramDrawing" Target="../diagrams/drawing10.xml"/><Relationship Id="rId3" Type="http://schemas.microsoft.com/office/2007/relationships/hdphoto" Target="../media/hdphoto1.wdp"/><Relationship Id="rId7" Type="http://schemas.openxmlformats.org/officeDocument/2006/relationships/diagramColors" Target="../diagrams/colors10.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6.xml.rels><?xml version="1.0" encoding="UTF-8" standalone="yes"?>
<Relationships xmlns="http://schemas.openxmlformats.org/package/2006/relationships"><Relationship Id="rId8" Type="http://schemas.microsoft.com/office/2007/relationships/diagramDrawing" Target="../diagrams/drawing11.xml"/><Relationship Id="rId3" Type="http://schemas.microsoft.com/office/2007/relationships/hdphoto" Target="../media/hdphoto1.wdp"/><Relationship Id="rId7" Type="http://schemas.openxmlformats.org/officeDocument/2006/relationships/diagramColors" Target="../diagrams/colors1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9613B-78F4-608B-0342-4AB9E6077023}"/>
              </a:ext>
            </a:extLst>
          </p:cNvPr>
          <p:cNvSpPr>
            <a:spLocks noGrp="1"/>
          </p:cNvSpPr>
          <p:nvPr>
            <p:ph type="ctrTitle"/>
          </p:nvPr>
        </p:nvSpPr>
        <p:spPr>
          <a:xfrm>
            <a:off x="716755" y="1602582"/>
            <a:ext cx="10758488" cy="1655762"/>
          </a:xfrm>
        </p:spPr>
        <p:txBody>
          <a:bodyPr>
            <a:normAutofit fontScale="90000"/>
          </a:bodyPr>
          <a:lstStyle/>
          <a:p>
            <a:r>
              <a:rPr lang="en-US" sz="4800" dirty="0">
                <a:latin typeface="Arial Black" panose="020B0A04020102020204" pitchFamily="34" charset="0"/>
              </a:rPr>
              <a:t>UTS Finals Topic:</a:t>
            </a:r>
            <a:br>
              <a:rPr lang="en-US" dirty="0">
                <a:latin typeface="Arial Black" panose="020B0A04020102020204" pitchFamily="34" charset="0"/>
              </a:rPr>
            </a:br>
            <a:r>
              <a:rPr lang="en-US" b="1" dirty="0">
                <a:latin typeface="Arial Black" panose="020B0A04020102020204" pitchFamily="34" charset="0"/>
              </a:rPr>
              <a:t>Learning and Caring for Self</a:t>
            </a:r>
          </a:p>
        </p:txBody>
      </p:sp>
      <p:sp>
        <p:nvSpPr>
          <p:cNvPr id="3" name="Subtitle 2">
            <a:extLst>
              <a:ext uri="{FF2B5EF4-FFF2-40B4-BE49-F238E27FC236}">
                <a16:creationId xmlns:a16="http://schemas.microsoft.com/office/drawing/2014/main" id="{84D623AC-042A-2CE1-A3B8-74B700BCB891}"/>
              </a:ext>
            </a:extLst>
          </p:cNvPr>
          <p:cNvSpPr>
            <a:spLocks noGrp="1"/>
          </p:cNvSpPr>
          <p:nvPr>
            <p:ph type="subTitle" idx="1"/>
          </p:nvPr>
        </p:nvSpPr>
        <p:spPr/>
        <p:txBody>
          <a:bodyPr/>
          <a:lstStyle/>
          <a:p>
            <a:pPr>
              <a:lnSpc>
                <a:spcPct val="100000"/>
              </a:lnSpc>
            </a:pPr>
            <a:endParaRPr lang="en-US" dirty="0">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2E36AA78-36B1-557F-E9FA-5D10805CEAA6}"/>
              </a:ext>
            </a:extLst>
          </p:cNvPr>
          <p:cNvSpPr txBox="1">
            <a:spLocks/>
          </p:cNvSpPr>
          <p:nvPr/>
        </p:nvSpPr>
        <p:spPr>
          <a:xfrm>
            <a:off x="9344025" y="6429375"/>
            <a:ext cx="2948938" cy="2428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500" dirty="0">
                <a:latin typeface="Arial Black" panose="020B0A04020102020204" pitchFamily="34" charset="0"/>
              </a:rPr>
              <a:t>Understanding the Self – UTS111 </a:t>
            </a:r>
          </a:p>
        </p:txBody>
      </p:sp>
      <p:pic>
        <p:nvPicPr>
          <p:cNvPr id="7" name="Picture 6">
            <a:extLst>
              <a:ext uri="{FF2B5EF4-FFF2-40B4-BE49-F238E27FC236}">
                <a16:creationId xmlns:a16="http://schemas.microsoft.com/office/drawing/2014/main" id="{9F13DBF6-8FD6-8A0D-04DC-B9971DA4A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7226" y="194206"/>
            <a:ext cx="7703573" cy="1236529"/>
          </a:xfrm>
          <a:prstGeom prst="rect">
            <a:avLst/>
          </a:prstGeom>
        </p:spPr>
      </p:pic>
    </p:spTree>
    <p:extLst>
      <p:ext uri="{BB962C8B-B14F-4D97-AF65-F5344CB8AC3E}">
        <p14:creationId xmlns:p14="http://schemas.microsoft.com/office/powerpoint/2010/main" val="1366065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429D-50B6-203E-6F48-C148CE0472C8}"/>
              </a:ext>
            </a:extLst>
          </p:cNvPr>
          <p:cNvSpPr>
            <a:spLocks noGrp="1"/>
          </p:cNvSpPr>
          <p:nvPr>
            <p:ph type="title"/>
          </p:nvPr>
        </p:nvSpPr>
        <p:spPr/>
        <p:txBody>
          <a:bodyPr/>
          <a:lstStyle/>
          <a:p>
            <a:r>
              <a:rPr lang="en-US" dirty="0">
                <a:latin typeface="Arial Black" panose="020B0A04020102020204" pitchFamily="34" charset="0"/>
              </a:rPr>
              <a:t>Lesson 1: The Better Learner</a:t>
            </a:r>
          </a:p>
        </p:txBody>
      </p:sp>
      <p:sp>
        <p:nvSpPr>
          <p:cNvPr id="3" name="Content Placeholder 2">
            <a:extLst>
              <a:ext uri="{FF2B5EF4-FFF2-40B4-BE49-F238E27FC236}">
                <a16:creationId xmlns:a16="http://schemas.microsoft.com/office/drawing/2014/main" id="{528D538C-E417-0F8D-A767-51ED1F9198B6}"/>
              </a:ext>
            </a:extLst>
          </p:cNvPr>
          <p:cNvSpPr>
            <a:spLocks noGrp="1"/>
          </p:cNvSpPr>
          <p:nvPr>
            <p:ph idx="1"/>
          </p:nvPr>
        </p:nvSpPr>
        <p:spPr/>
        <p:txBody>
          <a:bodyPr/>
          <a:lstStyle/>
          <a:p>
            <a:pPr marL="0" indent="0">
              <a:buNone/>
            </a:pPr>
            <a:r>
              <a:rPr lang="en-US" dirty="0">
                <a:latin typeface="Arial Rounded MT Bold" panose="020F0704030504030204" pitchFamily="34" charset="0"/>
              </a:rPr>
              <a:t>Learning Objectives:</a:t>
            </a:r>
          </a:p>
          <a:p>
            <a:pPr marL="0" indent="0">
              <a:buNone/>
            </a:pPr>
            <a:r>
              <a:rPr lang="en-US" dirty="0"/>
              <a:t>	</a:t>
            </a:r>
            <a:r>
              <a:rPr lang="en-US" i="1" dirty="0"/>
              <a:t>At the end of the lesson the students are expected to:</a:t>
            </a:r>
          </a:p>
          <a:p>
            <a:pPr marL="0" indent="0">
              <a:buNone/>
            </a:pPr>
            <a:r>
              <a:rPr lang="en-US" dirty="0"/>
              <a:t>		1. Identify the function of Education.</a:t>
            </a:r>
          </a:p>
          <a:p>
            <a:pPr marL="0" indent="0">
              <a:buNone/>
            </a:pPr>
            <a:r>
              <a:rPr lang="en-US" dirty="0"/>
              <a:t>		2. Understand the metacognition and learning strategies. </a:t>
            </a:r>
          </a:p>
          <a:p>
            <a:pPr marL="0" indent="0">
              <a:buNone/>
            </a:pPr>
            <a:r>
              <a:rPr lang="en-US" dirty="0"/>
              <a:t>		3. Manage one’s own learning.		</a:t>
            </a:r>
          </a:p>
        </p:txBody>
      </p:sp>
      <p:sp>
        <p:nvSpPr>
          <p:cNvPr id="4" name="Title 1">
            <a:extLst>
              <a:ext uri="{FF2B5EF4-FFF2-40B4-BE49-F238E27FC236}">
                <a16:creationId xmlns:a16="http://schemas.microsoft.com/office/drawing/2014/main" id="{28C39406-A394-5634-4EB5-B4DDF426E46F}"/>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7" name="Picture 2" descr="SACLI-School of Engineering">
            <a:extLst>
              <a:ext uri="{FF2B5EF4-FFF2-40B4-BE49-F238E27FC236}">
                <a16:creationId xmlns:a16="http://schemas.microsoft.com/office/drawing/2014/main" id="{2BB28FC4-D3E0-2AD8-AEE7-D628795EBC8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58638A6-2BB7-6BFE-3756-8EA39C67FF82}"/>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25861473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8D44DF9-3962-9357-19E6-1A7A866D3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10D38-9421-96EA-8532-F1CB188D13F0}"/>
              </a:ext>
            </a:extLst>
          </p:cNvPr>
          <p:cNvSpPr>
            <a:spLocks noGrp="1"/>
          </p:cNvSpPr>
          <p:nvPr>
            <p:ph type="title"/>
          </p:nvPr>
        </p:nvSpPr>
        <p:spPr/>
        <p:txBody>
          <a:bodyPr/>
          <a:lstStyle/>
          <a:p>
            <a:r>
              <a:rPr lang="en-US" dirty="0">
                <a:latin typeface="Arial Black" panose="020B0A04020102020204" pitchFamily="34" charset="0"/>
              </a:rPr>
              <a:t>The Better Learner</a:t>
            </a:r>
          </a:p>
        </p:txBody>
      </p:sp>
      <p:sp>
        <p:nvSpPr>
          <p:cNvPr id="3" name="Content Placeholder 2">
            <a:extLst>
              <a:ext uri="{FF2B5EF4-FFF2-40B4-BE49-F238E27FC236}">
                <a16:creationId xmlns:a16="http://schemas.microsoft.com/office/drawing/2014/main" id="{7C538254-006D-7265-C83F-9CB4CAA25EF4}"/>
              </a:ext>
            </a:extLst>
          </p:cNvPr>
          <p:cNvSpPr>
            <a:spLocks noGrp="1"/>
          </p:cNvSpPr>
          <p:nvPr>
            <p:ph idx="1"/>
          </p:nvPr>
        </p:nvSpPr>
        <p:spPr>
          <a:xfrm>
            <a:off x="744793" y="1403257"/>
            <a:ext cx="10515600" cy="2168618"/>
          </a:xfrm>
        </p:spPr>
        <p:txBody>
          <a:bodyPr>
            <a:normAutofit lnSpcReduction="10000"/>
          </a:bodyPr>
          <a:lstStyle/>
          <a:p>
            <a:pPr marL="0" indent="0" algn="ctr">
              <a:buNone/>
            </a:pPr>
            <a:r>
              <a:rPr lang="en-US" sz="4800" b="1" i="1" dirty="0"/>
              <a:t>“Education is the most powerful weapon by which you can change the world.”</a:t>
            </a:r>
          </a:p>
          <a:p>
            <a:pPr marL="0" indent="0" algn="r">
              <a:buNone/>
            </a:pPr>
            <a:r>
              <a:rPr lang="en-US" sz="4800" i="1" dirty="0"/>
              <a:t>-Mandela</a:t>
            </a:r>
            <a:endParaRPr lang="en-US" sz="4800" dirty="0"/>
          </a:p>
        </p:txBody>
      </p:sp>
      <p:sp>
        <p:nvSpPr>
          <p:cNvPr id="4" name="Title 1">
            <a:extLst>
              <a:ext uri="{FF2B5EF4-FFF2-40B4-BE49-F238E27FC236}">
                <a16:creationId xmlns:a16="http://schemas.microsoft.com/office/drawing/2014/main" id="{7651FB62-1A8B-9DB1-EB08-B1A655A94928}"/>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sp>
        <p:nvSpPr>
          <p:cNvPr id="7" name="Content Placeholder 2">
            <a:extLst>
              <a:ext uri="{FF2B5EF4-FFF2-40B4-BE49-F238E27FC236}">
                <a16:creationId xmlns:a16="http://schemas.microsoft.com/office/drawing/2014/main" id="{8B3BBB0D-36C9-6F47-81D3-9BE817414D28}"/>
              </a:ext>
            </a:extLst>
          </p:cNvPr>
          <p:cNvSpPr txBox="1">
            <a:spLocks/>
          </p:cNvSpPr>
          <p:nvPr/>
        </p:nvSpPr>
        <p:spPr>
          <a:xfrm>
            <a:off x="1097218" y="3571875"/>
            <a:ext cx="10515600" cy="2168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t>But the question is… if </a:t>
            </a:r>
            <a:r>
              <a:rPr lang="en-US" sz="4800" b="1" dirty="0"/>
              <a:t>education</a:t>
            </a:r>
            <a:r>
              <a:rPr lang="en-US" sz="4800" dirty="0"/>
              <a:t> is a powerful weapon is it key to individual success? Or is it one’s </a:t>
            </a:r>
            <a:r>
              <a:rPr lang="en-US" sz="4800" b="1" i="1" dirty="0" err="1"/>
              <a:t>diskarte</a:t>
            </a:r>
            <a:r>
              <a:rPr lang="en-US" sz="4800" dirty="0"/>
              <a:t>? </a:t>
            </a:r>
          </a:p>
        </p:txBody>
      </p:sp>
      <p:pic>
        <p:nvPicPr>
          <p:cNvPr id="8" name="Picture 2" descr="SACLI-School of Engineering">
            <a:extLst>
              <a:ext uri="{FF2B5EF4-FFF2-40B4-BE49-F238E27FC236}">
                <a16:creationId xmlns:a16="http://schemas.microsoft.com/office/drawing/2014/main" id="{83C1BC4E-E540-F3D1-0498-776E4CB55E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AB40256-EB36-62F2-460C-E6C46108E9FE}"/>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16043026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8B5E12E-BF95-58E5-B181-33B177671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937E0-3DC1-73B5-857C-AAE8FC867DE7}"/>
              </a:ext>
            </a:extLst>
          </p:cNvPr>
          <p:cNvSpPr>
            <a:spLocks noGrp="1"/>
          </p:cNvSpPr>
          <p:nvPr>
            <p:ph type="title"/>
          </p:nvPr>
        </p:nvSpPr>
        <p:spPr/>
        <p:txBody>
          <a:bodyPr/>
          <a:lstStyle/>
          <a:p>
            <a:r>
              <a:rPr lang="en-US" dirty="0">
                <a:latin typeface="Arial Black" panose="020B0A04020102020204" pitchFamily="34" charset="0"/>
              </a:rPr>
              <a:t>The Better Learner</a:t>
            </a:r>
          </a:p>
        </p:txBody>
      </p:sp>
      <p:sp>
        <p:nvSpPr>
          <p:cNvPr id="3" name="Content Placeholder 2">
            <a:extLst>
              <a:ext uri="{FF2B5EF4-FFF2-40B4-BE49-F238E27FC236}">
                <a16:creationId xmlns:a16="http://schemas.microsoft.com/office/drawing/2014/main" id="{C9163975-BB70-9CD9-8578-B0C33A82AF1E}"/>
              </a:ext>
            </a:extLst>
          </p:cNvPr>
          <p:cNvSpPr>
            <a:spLocks noGrp="1"/>
          </p:cNvSpPr>
          <p:nvPr>
            <p:ph idx="1"/>
          </p:nvPr>
        </p:nvSpPr>
        <p:spPr>
          <a:xfrm>
            <a:off x="894812" y="1609726"/>
            <a:ext cx="10515600" cy="4351338"/>
          </a:xfrm>
        </p:spPr>
        <p:txBody>
          <a:bodyPr/>
          <a:lstStyle/>
          <a:p>
            <a:pPr marL="0" indent="0">
              <a:buNone/>
            </a:pPr>
            <a:r>
              <a:rPr lang="en-US" dirty="0"/>
              <a:t>The self - concept is a rich and complex social representation. In addition to people’s thoughts about who they are right now, the self concept includes thoughts about their past self – experiences, accomplishment and failures. </a:t>
            </a:r>
          </a:p>
          <a:p>
            <a:pPr marL="0" indent="0">
              <a:buNone/>
            </a:pPr>
            <a:endParaRPr lang="en-US" dirty="0"/>
          </a:p>
          <a:p>
            <a:pPr marL="0" indent="0">
              <a:buNone/>
            </a:pPr>
            <a:r>
              <a:rPr lang="en-US" dirty="0"/>
              <a:t>Education is a group’s formal system of teaching </a:t>
            </a:r>
            <a:r>
              <a:rPr lang="en-US" b="1" dirty="0"/>
              <a:t>knowledge</a:t>
            </a:r>
            <a:r>
              <a:rPr lang="en-US" dirty="0"/>
              <a:t>, </a:t>
            </a:r>
            <a:r>
              <a:rPr lang="en-US" b="1" dirty="0"/>
              <a:t>values</a:t>
            </a:r>
            <a:r>
              <a:rPr lang="en-US" dirty="0"/>
              <a:t>, and </a:t>
            </a:r>
            <a:r>
              <a:rPr lang="en-US" b="1" dirty="0"/>
              <a:t>skills</a:t>
            </a:r>
            <a:r>
              <a:rPr lang="en-US" dirty="0"/>
              <a:t>. Such instruction stood in marked contrast to the learning of traditional skills such as farming or hunting, for it was clearly intended to develop the mind. Consequently, one’s self – concept will be enhanced. </a:t>
            </a:r>
          </a:p>
        </p:txBody>
      </p:sp>
      <p:sp>
        <p:nvSpPr>
          <p:cNvPr id="4" name="Title 1">
            <a:extLst>
              <a:ext uri="{FF2B5EF4-FFF2-40B4-BE49-F238E27FC236}">
                <a16:creationId xmlns:a16="http://schemas.microsoft.com/office/drawing/2014/main" id="{EDBEB024-2623-6E0F-9928-2EACB080FFB6}"/>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EACD2DB9-547F-A870-9505-5B6C99F79A7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C6204A8-D7D6-842B-F14C-50389A2E38EB}"/>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1369115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88F8F1-11D5-F495-5D2D-817090A4E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C0CA5-174A-CE06-CFFE-77043EBE7B07}"/>
              </a:ext>
            </a:extLst>
          </p:cNvPr>
          <p:cNvSpPr>
            <a:spLocks noGrp="1"/>
          </p:cNvSpPr>
          <p:nvPr>
            <p:ph type="title"/>
          </p:nvPr>
        </p:nvSpPr>
        <p:spPr/>
        <p:txBody>
          <a:bodyPr>
            <a:normAutofit/>
          </a:bodyPr>
          <a:lstStyle/>
          <a:p>
            <a:r>
              <a:rPr lang="en-US" sz="3000" dirty="0">
                <a:latin typeface="Arial Black" panose="020B0A04020102020204" pitchFamily="34" charset="0"/>
              </a:rPr>
              <a:t>Functions of Education</a:t>
            </a:r>
          </a:p>
        </p:txBody>
      </p:sp>
      <p:sp>
        <p:nvSpPr>
          <p:cNvPr id="3" name="Content Placeholder 2">
            <a:extLst>
              <a:ext uri="{FF2B5EF4-FFF2-40B4-BE49-F238E27FC236}">
                <a16:creationId xmlns:a16="http://schemas.microsoft.com/office/drawing/2014/main" id="{FDF316BD-47FB-D45F-9140-1914CC70998C}"/>
              </a:ext>
            </a:extLst>
          </p:cNvPr>
          <p:cNvSpPr>
            <a:spLocks noGrp="1"/>
          </p:cNvSpPr>
          <p:nvPr>
            <p:ph idx="1"/>
          </p:nvPr>
        </p:nvSpPr>
        <p:spPr>
          <a:xfrm>
            <a:off x="501446" y="1367975"/>
            <a:ext cx="11312012" cy="4351338"/>
          </a:xfrm>
        </p:spPr>
        <p:txBody>
          <a:bodyPr>
            <a:normAutofit lnSpcReduction="10000"/>
          </a:bodyPr>
          <a:lstStyle/>
          <a:p>
            <a:pPr marL="514350" indent="-514350">
              <a:buFont typeface="+mj-lt"/>
              <a:buAutoNum type="arabicPeriod"/>
            </a:pPr>
            <a:r>
              <a:rPr lang="en-US" sz="2500" b="1" dirty="0"/>
              <a:t>Teaching knowledge and skills. </a:t>
            </a:r>
            <a:r>
              <a:rPr lang="en-US" sz="2500" dirty="0"/>
              <a:t>Most obvious manifest function of education is to teach knowledge and skills. Society must train the next generation to fulfill its significant position. </a:t>
            </a:r>
          </a:p>
          <a:p>
            <a:pPr marL="514350" indent="-514350">
              <a:buFont typeface="+mj-lt"/>
              <a:buAutoNum type="arabicPeriod"/>
            </a:pPr>
            <a:r>
              <a:rPr lang="en-US" sz="2500" dirty="0"/>
              <a:t> </a:t>
            </a:r>
            <a:r>
              <a:rPr lang="en-US" sz="2500" b="1" dirty="0"/>
              <a:t>Cultural Transmission and Social Integration</a:t>
            </a:r>
            <a:r>
              <a:rPr lang="en-US" sz="2500" dirty="0"/>
              <a:t>. Education is an instrument of social improvement where a person gains happiness as valuable by product. </a:t>
            </a:r>
          </a:p>
          <a:p>
            <a:pPr marL="514350" indent="-514350">
              <a:buFont typeface="+mj-lt"/>
              <a:buAutoNum type="arabicPeriod"/>
            </a:pPr>
            <a:r>
              <a:rPr lang="en-US" sz="2500" b="1" dirty="0"/>
              <a:t> Promoting Personal Change. </a:t>
            </a:r>
            <a:r>
              <a:rPr lang="en-US" sz="2500" dirty="0"/>
              <a:t>School teach students o think for themselves and critically evaluate the ideas and social life. </a:t>
            </a:r>
          </a:p>
          <a:p>
            <a:pPr marL="514350" indent="-514350">
              <a:buFont typeface="+mj-lt"/>
              <a:buAutoNum type="arabicPeriod"/>
            </a:pPr>
            <a:r>
              <a:rPr lang="en-US" sz="2500" b="1" dirty="0"/>
              <a:t> Promoting Social Change. </a:t>
            </a:r>
            <a:r>
              <a:rPr lang="en-US" sz="2500" dirty="0"/>
              <a:t>The continuous aim of education to unravel more new profound ideas enable humankind to progress better and evolve much wiser. </a:t>
            </a:r>
          </a:p>
          <a:p>
            <a:pPr marL="514350" indent="-514350">
              <a:buFont typeface="+mj-lt"/>
              <a:buAutoNum type="arabicPeriod"/>
            </a:pPr>
            <a:r>
              <a:rPr lang="en-US" sz="2500" dirty="0"/>
              <a:t> </a:t>
            </a:r>
            <a:r>
              <a:rPr lang="en-US" sz="2500" b="1" dirty="0"/>
              <a:t>Mainstreaming. </a:t>
            </a:r>
            <a:r>
              <a:rPr lang="en-US" sz="2500" dirty="0"/>
              <a:t>Education helps to incorporate people with abilities to participate into regular activities. </a:t>
            </a:r>
          </a:p>
        </p:txBody>
      </p:sp>
      <p:sp>
        <p:nvSpPr>
          <p:cNvPr id="4" name="Title 1">
            <a:extLst>
              <a:ext uri="{FF2B5EF4-FFF2-40B4-BE49-F238E27FC236}">
                <a16:creationId xmlns:a16="http://schemas.microsoft.com/office/drawing/2014/main" id="{81497AE5-33CC-93EC-A1D9-839A25620D39}"/>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6D65F640-24DA-3432-2B75-760C103E7A0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0C75339-3584-24B5-0813-BA24CD6E3C18}"/>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9191148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49001-6EDF-E705-62DE-D172F6C73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C39D0-3168-4ABC-A116-0EB2BFDF8562}"/>
              </a:ext>
            </a:extLst>
          </p:cNvPr>
          <p:cNvSpPr>
            <a:spLocks noGrp="1"/>
          </p:cNvSpPr>
          <p:nvPr>
            <p:ph type="title"/>
          </p:nvPr>
        </p:nvSpPr>
        <p:spPr/>
        <p:txBody>
          <a:bodyPr>
            <a:normAutofit/>
          </a:bodyPr>
          <a:lstStyle/>
          <a:p>
            <a:r>
              <a:rPr lang="en-US" sz="3000" dirty="0">
                <a:latin typeface="Arial Black" panose="020B0A04020102020204" pitchFamily="34" charset="0"/>
              </a:rPr>
              <a:t>Functions of Education</a:t>
            </a:r>
          </a:p>
        </p:txBody>
      </p:sp>
      <p:sp>
        <p:nvSpPr>
          <p:cNvPr id="3" name="Content Placeholder 2">
            <a:extLst>
              <a:ext uri="{FF2B5EF4-FFF2-40B4-BE49-F238E27FC236}">
                <a16:creationId xmlns:a16="http://schemas.microsoft.com/office/drawing/2014/main" id="{42672EA0-D316-CA3B-D12B-B0E373810C95}"/>
              </a:ext>
            </a:extLst>
          </p:cNvPr>
          <p:cNvSpPr>
            <a:spLocks noGrp="1"/>
          </p:cNvSpPr>
          <p:nvPr>
            <p:ph idx="1"/>
          </p:nvPr>
        </p:nvSpPr>
        <p:spPr>
          <a:xfrm>
            <a:off x="501446" y="1367975"/>
            <a:ext cx="11312012" cy="4351338"/>
          </a:xfrm>
        </p:spPr>
        <p:txBody>
          <a:bodyPr>
            <a:normAutofit/>
          </a:bodyPr>
          <a:lstStyle/>
          <a:p>
            <a:pPr marL="0" indent="0" algn="ctr">
              <a:buNone/>
            </a:pPr>
            <a:r>
              <a:rPr lang="en-US" sz="4400" dirty="0"/>
              <a:t>Education in the Philippines is viewed as a key investment to break poverty cycle, it provides the Filipino youth with knowledge and skills to actively participate in productive and profitable activities aimed to improved the quality of life. </a:t>
            </a:r>
          </a:p>
        </p:txBody>
      </p:sp>
      <p:sp>
        <p:nvSpPr>
          <p:cNvPr id="4" name="Title 1">
            <a:extLst>
              <a:ext uri="{FF2B5EF4-FFF2-40B4-BE49-F238E27FC236}">
                <a16:creationId xmlns:a16="http://schemas.microsoft.com/office/drawing/2014/main" id="{4C83BBE7-297C-06FB-A100-EB6D34C5C2A4}"/>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FA0687E0-FBBA-6961-AF69-EE062F92628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B9530A8-E9D4-1916-EA02-B736347ED3D6}"/>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81673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7979C-3FC3-0477-B8EF-868EC3EA8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E62BB-B352-044D-05ED-5D044F3B7A4E}"/>
              </a:ext>
            </a:extLst>
          </p:cNvPr>
          <p:cNvSpPr>
            <a:spLocks noGrp="1"/>
          </p:cNvSpPr>
          <p:nvPr>
            <p:ph type="title"/>
          </p:nvPr>
        </p:nvSpPr>
        <p:spPr/>
        <p:txBody>
          <a:bodyPr>
            <a:normAutofit/>
          </a:bodyPr>
          <a:lstStyle/>
          <a:p>
            <a:r>
              <a:rPr lang="en-US" sz="3000" dirty="0">
                <a:latin typeface="Arial Black" panose="020B0A04020102020204" pitchFamily="34" charset="0"/>
              </a:rPr>
              <a:t>Cognitive and Metacognitive of Learning</a:t>
            </a:r>
          </a:p>
        </p:txBody>
      </p:sp>
      <p:sp>
        <p:nvSpPr>
          <p:cNvPr id="3" name="Content Placeholder 2">
            <a:extLst>
              <a:ext uri="{FF2B5EF4-FFF2-40B4-BE49-F238E27FC236}">
                <a16:creationId xmlns:a16="http://schemas.microsoft.com/office/drawing/2014/main" id="{9F71D1E0-D0A3-8E36-E257-ACCE5778BFE0}"/>
              </a:ext>
            </a:extLst>
          </p:cNvPr>
          <p:cNvSpPr>
            <a:spLocks noGrp="1"/>
          </p:cNvSpPr>
          <p:nvPr>
            <p:ph idx="1"/>
          </p:nvPr>
        </p:nvSpPr>
        <p:spPr>
          <a:xfrm>
            <a:off x="435113" y="1690688"/>
            <a:ext cx="3581287" cy="3153094"/>
          </a:xfrm>
        </p:spPr>
        <p:txBody>
          <a:bodyPr>
            <a:normAutofit/>
          </a:bodyPr>
          <a:lstStyle/>
          <a:p>
            <a:pPr marL="0" indent="0">
              <a:buNone/>
            </a:pPr>
            <a:r>
              <a:rPr lang="en-US" sz="2500" dirty="0"/>
              <a:t>Psychologists provide important information on human learning, development and motivation. Example is Cognitive and Metacognitive process of learning.</a:t>
            </a:r>
          </a:p>
        </p:txBody>
      </p:sp>
      <p:sp>
        <p:nvSpPr>
          <p:cNvPr id="4" name="Title 1">
            <a:extLst>
              <a:ext uri="{FF2B5EF4-FFF2-40B4-BE49-F238E27FC236}">
                <a16:creationId xmlns:a16="http://schemas.microsoft.com/office/drawing/2014/main" id="{AEC8CFC2-A75B-EBE7-2D11-AF0C445C74D1}"/>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CD0AB46E-089A-E9BB-1F26-A0CD05BB680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 6">
            <a:extLst>
              <a:ext uri="{FF2B5EF4-FFF2-40B4-BE49-F238E27FC236}">
                <a16:creationId xmlns:a16="http://schemas.microsoft.com/office/drawing/2014/main" id="{1FB085D0-7DF9-C107-9A98-0CCB638F4605}"/>
              </a:ext>
            </a:extLst>
          </p:cNvPr>
          <p:cNvGraphicFramePr/>
          <p:nvPr>
            <p:extLst>
              <p:ext uri="{D42A27DB-BD31-4B8C-83A1-F6EECF244321}">
                <p14:modId xmlns:p14="http://schemas.microsoft.com/office/powerpoint/2010/main" val="3596958129"/>
              </p:ext>
            </p:extLst>
          </p:nvPr>
        </p:nvGraphicFramePr>
        <p:xfrm>
          <a:off x="4016400" y="910327"/>
          <a:ext cx="7922306" cy="47138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Content Placeholder 2">
            <a:extLst>
              <a:ext uri="{FF2B5EF4-FFF2-40B4-BE49-F238E27FC236}">
                <a16:creationId xmlns:a16="http://schemas.microsoft.com/office/drawing/2014/main" id="{23A4AA19-AEC4-DD5A-4C37-242E2210AB9A}"/>
              </a:ext>
            </a:extLst>
          </p:cNvPr>
          <p:cNvSpPr txBox="1">
            <a:spLocks/>
          </p:cNvSpPr>
          <p:nvPr/>
        </p:nvSpPr>
        <p:spPr>
          <a:xfrm>
            <a:off x="513773" y="5306508"/>
            <a:ext cx="10709750" cy="23727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a:t>Cognitive</a:t>
            </a:r>
            <a:r>
              <a:rPr lang="en-US" sz="2000" dirty="0"/>
              <a:t> skills include instructional objectives, components in a learning hierarchy, and components in information processing. </a:t>
            </a:r>
            <a:r>
              <a:rPr lang="en-US" sz="2000" b="1" dirty="0"/>
              <a:t>Metacognitive skills </a:t>
            </a:r>
            <a:r>
              <a:rPr lang="en-US" sz="2000" dirty="0"/>
              <a:t>include strategies for reading comprehension, writing, and mathematics. Motivational skills include motivation based on interest, </a:t>
            </a:r>
            <a:r>
              <a:rPr lang="en-US" sz="2000" dirty="0" err="1"/>
              <a:t>selfefficacy</a:t>
            </a:r>
            <a:r>
              <a:rPr lang="en-US" sz="2000" dirty="0"/>
              <a:t>, and attributions (APA, 2005).</a:t>
            </a:r>
          </a:p>
        </p:txBody>
      </p:sp>
      <p:sp>
        <p:nvSpPr>
          <p:cNvPr id="9" name="Title 1">
            <a:extLst>
              <a:ext uri="{FF2B5EF4-FFF2-40B4-BE49-F238E27FC236}">
                <a16:creationId xmlns:a16="http://schemas.microsoft.com/office/drawing/2014/main" id="{CABDA239-CB75-22C7-C48F-5485958F25DD}"/>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17657539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7" grpId="0">
        <p:bldAsOne/>
      </p:bldGraphic>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F2468-6E65-35CC-F8B6-75C849693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14EDD-2893-FDDF-5B32-7358DFAAD6BD}"/>
              </a:ext>
            </a:extLst>
          </p:cNvPr>
          <p:cNvSpPr>
            <a:spLocks noGrp="1"/>
          </p:cNvSpPr>
          <p:nvPr>
            <p:ph type="title"/>
          </p:nvPr>
        </p:nvSpPr>
        <p:spPr>
          <a:xfrm>
            <a:off x="744793" y="978829"/>
            <a:ext cx="10515600" cy="1325563"/>
          </a:xfrm>
        </p:spPr>
        <p:txBody>
          <a:bodyPr>
            <a:normAutofit/>
          </a:bodyPr>
          <a:lstStyle/>
          <a:p>
            <a:r>
              <a:rPr lang="en-US" sz="3000" dirty="0">
                <a:latin typeface="Arial Black" panose="020B0A04020102020204" pitchFamily="34" charset="0"/>
              </a:rPr>
              <a:t>Rules of Learning</a:t>
            </a:r>
          </a:p>
        </p:txBody>
      </p:sp>
      <p:sp>
        <p:nvSpPr>
          <p:cNvPr id="3" name="Content Placeholder 2">
            <a:extLst>
              <a:ext uri="{FF2B5EF4-FFF2-40B4-BE49-F238E27FC236}">
                <a16:creationId xmlns:a16="http://schemas.microsoft.com/office/drawing/2014/main" id="{24812077-00CF-5568-52BF-82A78FA2DDB2}"/>
              </a:ext>
            </a:extLst>
          </p:cNvPr>
          <p:cNvSpPr>
            <a:spLocks noGrp="1"/>
          </p:cNvSpPr>
          <p:nvPr>
            <p:ph idx="1"/>
          </p:nvPr>
        </p:nvSpPr>
        <p:spPr>
          <a:xfrm>
            <a:off x="838200" y="2141537"/>
            <a:ext cx="3288889" cy="4351338"/>
          </a:xfrm>
        </p:spPr>
        <p:txBody>
          <a:bodyPr>
            <a:normAutofit/>
          </a:bodyPr>
          <a:lstStyle/>
          <a:p>
            <a:pPr marL="0" indent="0" algn="ctr">
              <a:buNone/>
            </a:pPr>
            <a:r>
              <a:rPr lang="en-US" dirty="0"/>
              <a:t>Learning is a permanent change in behavior brought by </a:t>
            </a:r>
            <a:r>
              <a:rPr lang="en-US" b="1" dirty="0"/>
              <a:t>experience, maturation, and performance. </a:t>
            </a:r>
            <a:endParaRPr lang="en-US" dirty="0"/>
          </a:p>
        </p:txBody>
      </p:sp>
      <p:sp>
        <p:nvSpPr>
          <p:cNvPr id="4" name="Title 1">
            <a:extLst>
              <a:ext uri="{FF2B5EF4-FFF2-40B4-BE49-F238E27FC236}">
                <a16:creationId xmlns:a16="http://schemas.microsoft.com/office/drawing/2014/main" id="{7BF2721B-ED63-E6EB-9F24-B5E419E5BA2E}"/>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2D2083C8-38A4-76DC-486E-95079EF6E92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EFA712BE-A490-BB6B-7224-4815543F2FB8}"/>
              </a:ext>
            </a:extLst>
          </p:cNvPr>
          <p:cNvGraphicFramePr/>
          <p:nvPr>
            <p:extLst>
              <p:ext uri="{D42A27DB-BD31-4B8C-83A1-F6EECF244321}">
                <p14:modId xmlns:p14="http://schemas.microsoft.com/office/powerpoint/2010/main" val="2922824260"/>
              </p:ext>
            </p:extLst>
          </p:nvPr>
        </p:nvGraphicFramePr>
        <p:xfrm>
          <a:off x="4495800" y="819264"/>
          <a:ext cx="6695769" cy="47703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itle 1">
            <a:extLst>
              <a:ext uri="{FF2B5EF4-FFF2-40B4-BE49-F238E27FC236}">
                <a16:creationId xmlns:a16="http://schemas.microsoft.com/office/drawing/2014/main" id="{8A5F750B-8CD1-3F33-CB6F-D48136A0292C}"/>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8069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B369E-CBD2-BE06-CA47-38854C6D4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F85E0-4118-9F16-C811-3F3C4B21784F}"/>
              </a:ext>
            </a:extLst>
          </p:cNvPr>
          <p:cNvSpPr>
            <a:spLocks noGrp="1"/>
          </p:cNvSpPr>
          <p:nvPr>
            <p:ph type="title"/>
          </p:nvPr>
        </p:nvSpPr>
        <p:spPr/>
        <p:txBody>
          <a:bodyPr>
            <a:normAutofit/>
          </a:bodyPr>
          <a:lstStyle/>
          <a:p>
            <a:r>
              <a:rPr lang="en-US" sz="3000" dirty="0">
                <a:latin typeface="Arial Black" panose="020B0A04020102020204" pitchFamily="34" charset="0"/>
              </a:rPr>
              <a:t>Types of Learner</a:t>
            </a:r>
          </a:p>
        </p:txBody>
      </p:sp>
      <p:sp>
        <p:nvSpPr>
          <p:cNvPr id="3" name="Content Placeholder 2">
            <a:extLst>
              <a:ext uri="{FF2B5EF4-FFF2-40B4-BE49-F238E27FC236}">
                <a16:creationId xmlns:a16="http://schemas.microsoft.com/office/drawing/2014/main" id="{76B8BE65-BB94-87EB-8E90-F15569FD998C}"/>
              </a:ext>
            </a:extLst>
          </p:cNvPr>
          <p:cNvSpPr>
            <a:spLocks noGrp="1"/>
          </p:cNvSpPr>
          <p:nvPr>
            <p:ph idx="1"/>
          </p:nvPr>
        </p:nvSpPr>
        <p:spPr>
          <a:xfrm>
            <a:off x="6027176" y="1282870"/>
            <a:ext cx="6032089" cy="4351338"/>
          </a:xfrm>
        </p:spPr>
        <p:txBody>
          <a:bodyPr>
            <a:normAutofit fontScale="92500"/>
          </a:bodyPr>
          <a:lstStyle/>
          <a:p>
            <a:pPr marL="0" indent="0" algn="l">
              <a:buNone/>
            </a:pPr>
            <a:r>
              <a:rPr lang="en-US" sz="2500" dirty="0"/>
              <a:t>We mentioned before that scientists have for years tried to understand the best ways students learn through research. One of the popular theories, to this day, is the VARK model. This model identifies four types of learners: visual, auditory, kinesthetic, and reading/writing.</a:t>
            </a:r>
          </a:p>
          <a:p>
            <a:pPr marL="0" indent="0" algn="l">
              <a:buNone/>
            </a:pPr>
            <a:r>
              <a:rPr lang="en-US" sz="2500" dirty="0"/>
              <a:t>Most people are a combination of these four styles, but more times than not, they have a predominant style of learning. Each of these styles has a complementary way of teaching. Now, let’s see the characteristics each of these styles entails and how best to make use of them (Bay Atlantic University, 2024).</a:t>
            </a:r>
          </a:p>
        </p:txBody>
      </p:sp>
      <p:sp>
        <p:nvSpPr>
          <p:cNvPr id="4" name="Title 1">
            <a:extLst>
              <a:ext uri="{FF2B5EF4-FFF2-40B4-BE49-F238E27FC236}">
                <a16:creationId xmlns:a16="http://schemas.microsoft.com/office/drawing/2014/main" id="{4EA8A0F4-BCC3-3408-358E-D78FA0C2E986}"/>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49F596BD-B22F-6231-05BD-BFBF5E6CDF0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EC53EC1F-32B4-67B4-93FE-8D674F2E9382}"/>
              </a:ext>
            </a:extLst>
          </p:cNvPr>
          <p:cNvGraphicFramePr/>
          <p:nvPr>
            <p:extLst>
              <p:ext uri="{D42A27DB-BD31-4B8C-83A1-F6EECF244321}">
                <p14:modId xmlns:p14="http://schemas.microsoft.com/office/powerpoint/2010/main" val="4028503784"/>
              </p:ext>
            </p:extLst>
          </p:nvPr>
        </p:nvGraphicFramePr>
        <p:xfrm>
          <a:off x="513773" y="1458588"/>
          <a:ext cx="5071806" cy="3940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1">
            <a:extLst>
              <a:ext uri="{FF2B5EF4-FFF2-40B4-BE49-F238E27FC236}">
                <a16:creationId xmlns:a16="http://schemas.microsoft.com/office/drawing/2014/main" id="{1BF298EB-3E9B-3AE5-11F5-784AC52FFA50}"/>
              </a:ext>
            </a:extLst>
          </p:cNvPr>
          <p:cNvSpPr txBox="1">
            <a:spLocks/>
          </p:cNvSpPr>
          <p:nvPr/>
        </p:nvSpPr>
        <p:spPr>
          <a:xfrm>
            <a:off x="1162627" y="522639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Arial Black" panose="020B0A04020102020204" pitchFamily="34" charset="0"/>
              </a:rPr>
              <a:t>VARK Model</a:t>
            </a:r>
            <a:endParaRPr lang="en-US" sz="3000" dirty="0">
              <a:latin typeface="Arial Black" panose="020B0A04020102020204" pitchFamily="34" charset="0"/>
            </a:endParaRPr>
          </a:p>
        </p:txBody>
      </p:sp>
      <p:sp>
        <p:nvSpPr>
          <p:cNvPr id="10" name="Title 1">
            <a:extLst>
              <a:ext uri="{FF2B5EF4-FFF2-40B4-BE49-F238E27FC236}">
                <a16:creationId xmlns:a16="http://schemas.microsoft.com/office/drawing/2014/main" id="{75897391-F8C3-C251-4ACE-522CEA399162}"/>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24349296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F87D5-01DF-C4F5-DAE1-3EA3A56DB3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FFF10F-7AF0-9BDD-1A8B-47DF397D6ADF}"/>
              </a:ext>
            </a:extLst>
          </p:cNvPr>
          <p:cNvSpPr>
            <a:spLocks noGrp="1"/>
          </p:cNvSpPr>
          <p:nvPr>
            <p:ph type="title"/>
          </p:nvPr>
        </p:nvSpPr>
        <p:spPr/>
        <p:txBody>
          <a:bodyPr>
            <a:normAutofit/>
          </a:bodyPr>
          <a:lstStyle/>
          <a:p>
            <a:r>
              <a:rPr lang="en-US" sz="3000" dirty="0">
                <a:latin typeface="Arial Black" panose="020B0A04020102020204" pitchFamily="34" charset="0"/>
              </a:rPr>
              <a:t>Types of Intelligence </a:t>
            </a:r>
          </a:p>
        </p:txBody>
      </p:sp>
      <p:sp>
        <p:nvSpPr>
          <p:cNvPr id="4" name="Title 1">
            <a:extLst>
              <a:ext uri="{FF2B5EF4-FFF2-40B4-BE49-F238E27FC236}">
                <a16:creationId xmlns:a16="http://schemas.microsoft.com/office/drawing/2014/main" id="{C91B511C-8B36-2B08-6C7C-99CB6A40F2B1}"/>
              </a:ext>
            </a:extLst>
          </p:cNvPr>
          <p:cNvSpPr txBox="1">
            <a:spLocks/>
          </p:cNvSpPr>
          <p:nvPr/>
        </p:nvSpPr>
        <p:spPr>
          <a:xfrm>
            <a:off x="10328786"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The Better Learner</a:t>
            </a:r>
          </a:p>
        </p:txBody>
      </p:sp>
      <p:pic>
        <p:nvPicPr>
          <p:cNvPr id="1026" name="Picture 2" descr="SACLI-School of Engineering">
            <a:extLst>
              <a:ext uri="{FF2B5EF4-FFF2-40B4-BE49-F238E27FC236}">
                <a16:creationId xmlns:a16="http://schemas.microsoft.com/office/drawing/2014/main" id="{64588C14-C63C-B0F2-5A85-60EEC76073B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5C3F5C8-B52E-B35E-E2AA-E280DDF930EB}"/>
              </a:ext>
            </a:extLst>
          </p:cNvPr>
          <p:cNvPicPr>
            <a:picLocks noChangeAspect="1"/>
          </p:cNvPicPr>
          <p:nvPr/>
        </p:nvPicPr>
        <p:blipFill>
          <a:blip r:embed="rId4"/>
          <a:stretch>
            <a:fillRect/>
          </a:stretch>
        </p:blipFill>
        <p:spPr>
          <a:xfrm>
            <a:off x="513773" y="1438275"/>
            <a:ext cx="5972175" cy="3981450"/>
          </a:xfrm>
          <a:prstGeom prst="rect">
            <a:avLst/>
          </a:prstGeom>
        </p:spPr>
      </p:pic>
      <p:sp>
        <p:nvSpPr>
          <p:cNvPr id="11" name="Content Placeholder 10">
            <a:extLst>
              <a:ext uri="{FF2B5EF4-FFF2-40B4-BE49-F238E27FC236}">
                <a16:creationId xmlns:a16="http://schemas.microsoft.com/office/drawing/2014/main" id="{71D0686E-34AD-DF05-A00F-DBA38BEC3E40}"/>
              </a:ext>
            </a:extLst>
          </p:cNvPr>
          <p:cNvSpPr>
            <a:spLocks noGrp="1"/>
          </p:cNvSpPr>
          <p:nvPr>
            <p:ph idx="1"/>
          </p:nvPr>
        </p:nvSpPr>
        <p:spPr>
          <a:xfrm>
            <a:off x="6628478" y="819264"/>
            <a:ext cx="5563522" cy="3438816"/>
          </a:xfrm>
        </p:spPr>
        <p:txBody>
          <a:bodyPr>
            <a:noAutofit/>
          </a:bodyPr>
          <a:lstStyle/>
          <a:p>
            <a:pPr marL="0" indent="0" algn="l" fontAlgn="base">
              <a:buNone/>
            </a:pPr>
            <a:r>
              <a:rPr lang="en-US" sz="2300" dirty="0">
                <a:latin typeface="Bookman Old Style" panose="02050604050505020204" pitchFamily="18" charset="0"/>
              </a:rPr>
              <a:t>The concept of multiple intelligences is a theory proposed by Harvard psychologist Howard Gardner. When you hear the word intelligence, the concept of IQ testing may immediately come to mind. Intelligence is often defined as our intellectual potential; something we are born with, something that can be measured, and a capacity that is difficult to change.</a:t>
            </a:r>
          </a:p>
          <a:p>
            <a:pPr marL="0" indent="0" algn="l" fontAlgn="base">
              <a:buNone/>
            </a:pPr>
            <a:r>
              <a:rPr lang="en-US" sz="2300" dirty="0">
                <a:latin typeface="Bookman Old Style" panose="02050604050505020204" pitchFamily="18" charset="0"/>
              </a:rPr>
              <a:t>In recent years, however, other views of intelligence have emerged, including Gardner's suggestion that multiple different types of intelligence may exist.</a:t>
            </a:r>
          </a:p>
          <a:p>
            <a:endParaRPr lang="en-US" sz="2300" dirty="0">
              <a:latin typeface="Bookman Old Style" panose="02050604050505020204" pitchFamily="18" charset="0"/>
            </a:endParaRPr>
          </a:p>
        </p:txBody>
      </p:sp>
      <p:sp>
        <p:nvSpPr>
          <p:cNvPr id="12" name="Title 1">
            <a:extLst>
              <a:ext uri="{FF2B5EF4-FFF2-40B4-BE49-F238E27FC236}">
                <a16:creationId xmlns:a16="http://schemas.microsoft.com/office/drawing/2014/main" id="{02EFA45B-518D-D57B-3AC2-4D6A5F51CA7B}"/>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197367529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31E2-C81A-4037-2934-C66A793475D1}"/>
              </a:ext>
            </a:extLst>
          </p:cNvPr>
          <p:cNvSpPr>
            <a:spLocks noGrp="1"/>
          </p:cNvSpPr>
          <p:nvPr>
            <p:ph type="title"/>
          </p:nvPr>
        </p:nvSpPr>
        <p:spPr/>
        <p:txBody>
          <a:bodyPr/>
          <a:lstStyle/>
          <a:p>
            <a:r>
              <a:rPr lang="en-US" b="1" i="1" dirty="0"/>
              <a:t>Do you study to learn or just because you need to?</a:t>
            </a:r>
          </a:p>
        </p:txBody>
      </p:sp>
      <p:sp>
        <p:nvSpPr>
          <p:cNvPr id="3" name="Text Placeholder 2">
            <a:extLst>
              <a:ext uri="{FF2B5EF4-FFF2-40B4-BE49-F238E27FC236}">
                <a16:creationId xmlns:a16="http://schemas.microsoft.com/office/drawing/2014/main" id="{B3B1F660-C2F4-5DFC-2C8E-7F28378BEF34}"/>
              </a:ext>
            </a:extLst>
          </p:cNvPr>
          <p:cNvSpPr>
            <a:spLocks noGrp="1"/>
          </p:cNvSpPr>
          <p:nvPr>
            <p:ph type="body" idx="1"/>
          </p:nvPr>
        </p:nvSpPr>
        <p:spPr/>
        <p:txBody>
          <a:bodyPr/>
          <a:lstStyle/>
          <a:p>
            <a:endParaRPr lang="en-US" dirty="0"/>
          </a:p>
        </p:txBody>
      </p:sp>
      <p:sp>
        <p:nvSpPr>
          <p:cNvPr id="4" name="Title 1">
            <a:extLst>
              <a:ext uri="{FF2B5EF4-FFF2-40B4-BE49-F238E27FC236}">
                <a16:creationId xmlns:a16="http://schemas.microsoft.com/office/drawing/2014/main" id="{1A9880A3-3F42-E4B2-6B0D-BF55F38181CA}"/>
              </a:ext>
            </a:extLst>
          </p:cNvPr>
          <p:cNvSpPr txBox="1">
            <a:spLocks/>
          </p:cNvSpPr>
          <p:nvPr/>
        </p:nvSpPr>
        <p:spPr>
          <a:xfrm>
            <a:off x="838200" y="181583"/>
            <a:ext cx="1863214" cy="3111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pic>
        <p:nvPicPr>
          <p:cNvPr id="5" name="Picture 2" descr="SACLI-School of Engineering">
            <a:extLst>
              <a:ext uri="{FF2B5EF4-FFF2-40B4-BE49-F238E27FC236}">
                <a16:creationId xmlns:a16="http://schemas.microsoft.com/office/drawing/2014/main" id="{9524A533-6536-B1D7-DE77-DB985E17A92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0863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34682-53F7-E1E6-E610-D4A774CB0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4BCBE-2992-ACC5-30E4-B76293C97C80}"/>
              </a:ext>
            </a:extLst>
          </p:cNvPr>
          <p:cNvSpPr>
            <a:spLocks noGrp="1"/>
          </p:cNvSpPr>
          <p:nvPr>
            <p:ph type="title"/>
          </p:nvPr>
        </p:nvSpPr>
        <p:spPr/>
        <p:txBody>
          <a:bodyPr/>
          <a:lstStyle/>
          <a:p>
            <a:r>
              <a:rPr lang="en-US" dirty="0">
                <a:latin typeface="Arial Black" panose="020B0A04020102020204" pitchFamily="34" charset="0"/>
              </a:rPr>
              <a:t>Lesson 2: The Goal Settings</a:t>
            </a:r>
          </a:p>
        </p:txBody>
      </p:sp>
      <p:sp>
        <p:nvSpPr>
          <p:cNvPr id="3" name="Content Placeholder 2">
            <a:extLst>
              <a:ext uri="{FF2B5EF4-FFF2-40B4-BE49-F238E27FC236}">
                <a16:creationId xmlns:a16="http://schemas.microsoft.com/office/drawing/2014/main" id="{FF244B06-B2DD-3DA9-203B-6762CE64E3A0}"/>
              </a:ext>
            </a:extLst>
          </p:cNvPr>
          <p:cNvSpPr>
            <a:spLocks noGrp="1"/>
          </p:cNvSpPr>
          <p:nvPr>
            <p:ph idx="1"/>
          </p:nvPr>
        </p:nvSpPr>
        <p:spPr/>
        <p:txBody>
          <a:bodyPr/>
          <a:lstStyle/>
          <a:p>
            <a:pPr marL="0" indent="0">
              <a:buNone/>
            </a:pPr>
            <a:r>
              <a:rPr lang="en-US" dirty="0">
                <a:latin typeface="Arial Rounded MT Bold" panose="020F0704030504030204" pitchFamily="34" charset="0"/>
              </a:rPr>
              <a:t>Learning Objectives:</a:t>
            </a:r>
          </a:p>
          <a:p>
            <a:pPr marL="0" indent="0">
              <a:buNone/>
            </a:pPr>
            <a:r>
              <a:rPr lang="en-US" dirty="0"/>
              <a:t>	</a:t>
            </a:r>
            <a:r>
              <a:rPr lang="en-US" i="1" dirty="0"/>
              <a:t>At the end of the lesson the students are expected to:</a:t>
            </a:r>
          </a:p>
          <a:p>
            <a:pPr marL="0" indent="0">
              <a:buNone/>
            </a:pPr>
            <a:r>
              <a:rPr lang="en-US" dirty="0"/>
              <a:t>		1. Identify the importance of goals.</a:t>
            </a:r>
          </a:p>
          <a:p>
            <a:pPr marL="0" indent="0">
              <a:buNone/>
            </a:pPr>
            <a:r>
              <a:rPr lang="en-US" dirty="0"/>
              <a:t>		2. Understand different concepts and theories of goals 			    setting. </a:t>
            </a:r>
          </a:p>
          <a:p>
            <a:pPr marL="0" indent="0">
              <a:buNone/>
            </a:pPr>
            <a:r>
              <a:rPr lang="en-US" dirty="0"/>
              <a:t>		3. Learn to set goals.		</a:t>
            </a:r>
          </a:p>
        </p:txBody>
      </p:sp>
      <p:sp>
        <p:nvSpPr>
          <p:cNvPr id="4" name="Title 1">
            <a:extLst>
              <a:ext uri="{FF2B5EF4-FFF2-40B4-BE49-F238E27FC236}">
                <a16:creationId xmlns:a16="http://schemas.microsoft.com/office/drawing/2014/main" id="{4637F790-585A-29C5-6838-EA0FF80682D0}"/>
              </a:ext>
            </a:extLst>
          </p:cNvPr>
          <p:cNvSpPr txBox="1">
            <a:spLocks/>
          </p:cNvSpPr>
          <p:nvPr/>
        </p:nvSpPr>
        <p:spPr>
          <a:xfrm>
            <a:off x="10653250"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pic>
        <p:nvPicPr>
          <p:cNvPr id="7" name="Picture 2" descr="SACLI-School of Engineering">
            <a:extLst>
              <a:ext uri="{FF2B5EF4-FFF2-40B4-BE49-F238E27FC236}">
                <a16:creationId xmlns:a16="http://schemas.microsoft.com/office/drawing/2014/main" id="{1CC05FB8-B66F-EBA4-662C-12A3A9021D2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11096D6-B23E-9D7A-EF26-8ED2499A3BDB}"/>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3694805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36A9-28F1-CFA9-BD21-A1FB68C83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3C0AE-0070-CB91-47ED-B0ECB8FF6D38}"/>
              </a:ext>
            </a:extLst>
          </p:cNvPr>
          <p:cNvSpPr>
            <a:spLocks noGrp="1"/>
          </p:cNvSpPr>
          <p:nvPr>
            <p:ph type="title"/>
          </p:nvPr>
        </p:nvSpPr>
        <p:spPr/>
        <p:txBody>
          <a:bodyPr/>
          <a:lstStyle/>
          <a:p>
            <a:r>
              <a:rPr lang="en-US" dirty="0">
                <a:latin typeface="Arial Black" panose="020B0A04020102020204" pitchFamily="34" charset="0"/>
              </a:rPr>
              <a:t>Lesson 2: The Goal Settings</a:t>
            </a:r>
          </a:p>
        </p:txBody>
      </p:sp>
      <p:sp>
        <p:nvSpPr>
          <p:cNvPr id="3" name="Content Placeholder 2">
            <a:extLst>
              <a:ext uri="{FF2B5EF4-FFF2-40B4-BE49-F238E27FC236}">
                <a16:creationId xmlns:a16="http://schemas.microsoft.com/office/drawing/2014/main" id="{02CCDCEA-0F6D-B54F-201C-F65B8DE9A413}"/>
              </a:ext>
            </a:extLst>
          </p:cNvPr>
          <p:cNvSpPr>
            <a:spLocks noGrp="1"/>
          </p:cNvSpPr>
          <p:nvPr>
            <p:ph idx="1"/>
          </p:nvPr>
        </p:nvSpPr>
        <p:spPr/>
        <p:txBody>
          <a:bodyPr>
            <a:normAutofit/>
          </a:bodyPr>
          <a:lstStyle/>
          <a:p>
            <a:pPr marL="0" indent="0" algn="ctr">
              <a:buNone/>
            </a:pPr>
            <a:r>
              <a:rPr lang="en-US" sz="6500" dirty="0"/>
              <a:t>“The future belongs to those who believe in the beauty of their dreams”</a:t>
            </a:r>
          </a:p>
          <a:p>
            <a:pPr marL="0" indent="0" algn="r">
              <a:buNone/>
            </a:pPr>
            <a:r>
              <a:rPr lang="en-US" sz="6500" dirty="0"/>
              <a:t>-Eleanor Roosevelt</a:t>
            </a:r>
          </a:p>
        </p:txBody>
      </p:sp>
      <p:sp>
        <p:nvSpPr>
          <p:cNvPr id="4" name="Title 1">
            <a:extLst>
              <a:ext uri="{FF2B5EF4-FFF2-40B4-BE49-F238E27FC236}">
                <a16:creationId xmlns:a16="http://schemas.microsoft.com/office/drawing/2014/main" id="{5089CAE1-F2EF-4269-0A99-DFFAFEA03155}"/>
              </a:ext>
            </a:extLst>
          </p:cNvPr>
          <p:cNvSpPr txBox="1">
            <a:spLocks/>
          </p:cNvSpPr>
          <p:nvPr/>
        </p:nvSpPr>
        <p:spPr>
          <a:xfrm>
            <a:off x="10653250"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pic>
        <p:nvPicPr>
          <p:cNvPr id="7" name="Picture 2" descr="SACLI-School of Engineering">
            <a:extLst>
              <a:ext uri="{FF2B5EF4-FFF2-40B4-BE49-F238E27FC236}">
                <a16:creationId xmlns:a16="http://schemas.microsoft.com/office/drawing/2014/main" id="{16A6367D-FAE8-E49B-1F47-5750C83905C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BCDA2D1C-A9A7-A203-A700-EBB0430D4BCD}"/>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33863403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05596-65F7-4AAB-016E-7E56AE30D5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E4579-7D7B-4738-2A07-24FAB3FFDC25}"/>
              </a:ext>
            </a:extLst>
          </p:cNvPr>
          <p:cNvSpPr>
            <a:spLocks noGrp="1"/>
          </p:cNvSpPr>
          <p:nvPr>
            <p:ph idx="1"/>
          </p:nvPr>
        </p:nvSpPr>
        <p:spPr>
          <a:xfrm>
            <a:off x="619431" y="1253331"/>
            <a:ext cx="11090787" cy="4351338"/>
          </a:xfrm>
        </p:spPr>
        <p:txBody>
          <a:bodyPr>
            <a:normAutofit/>
          </a:bodyPr>
          <a:lstStyle/>
          <a:p>
            <a:pPr marL="0" indent="0" algn="ctr">
              <a:buNone/>
            </a:pPr>
            <a:r>
              <a:rPr lang="en-US" sz="6500" dirty="0">
                <a:latin typeface="Arial Black" panose="020B0A04020102020204" pitchFamily="34" charset="0"/>
              </a:rPr>
              <a:t>What is your childhood dream?</a:t>
            </a:r>
          </a:p>
          <a:p>
            <a:pPr marL="0" indent="0" algn="ctr">
              <a:buNone/>
            </a:pPr>
            <a:r>
              <a:rPr lang="en-US" sz="6500" dirty="0">
                <a:latin typeface="Arial Black" panose="020B0A04020102020204" pitchFamily="34" charset="0"/>
              </a:rPr>
              <a:t>What is your dream now?</a:t>
            </a:r>
          </a:p>
        </p:txBody>
      </p:sp>
      <p:sp>
        <p:nvSpPr>
          <p:cNvPr id="4" name="Title 1">
            <a:extLst>
              <a:ext uri="{FF2B5EF4-FFF2-40B4-BE49-F238E27FC236}">
                <a16:creationId xmlns:a16="http://schemas.microsoft.com/office/drawing/2014/main" id="{85B3EA8E-DA10-170B-9982-9354EF84A7AE}"/>
              </a:ext>
            </a:extLst>
          </p:cNvPr>
          <p:cNvSpPr txBox="1">
            <a:spLocks/>
          </p:cNvSpPr>
          <p:nvPr/>
        </p:nvSpPr>
        <p:spPr>
          <a:xfrm>
            <a:off x="10653250" y="6492875"/>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pic>
        <p:nvPicPr>
          <p:cNvPr id="7" name="Picture 2" descr="SACLI-School of Engineering">
            <a:extLst>
              <a:ext uri="{FF2B5EF4-FFF2-40B4-BE49-F238E27FC236}">
                <a16:creationId xmlns:a16="http://schemas.microsoft.com/office/drawing/2014/main" id="{67CCDE0B-862F-A178-BD7E-E832EA0D401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B6CB5F2-FF3F-74F5-E85D-320AA5DCA3F6}"/>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23387544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7755F-CF7D-34C0-6B3E-BFFF72FCC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BD624-57DA-7D24-B831-1DA2157C260F}"/>
              </a:ext>
            </a:extLst>
          </p:cNvPr>
          <p:cNvSpPr>
            <a:spLocks noGrp="1"/>
          </p:cNvSpPr>
          <p:nvPr>
            <p:ph type="title"/>
          </p:nvPr>
        </p:nvSpPr>
        <p:spPr>
          <a:xfrm>
            <a:off x="953805" y="460639"/>
            <a:ext cx="8522110" cy="773562"/>
          </a:xfrm>
        </p:spPr>
        <p:txBody>
          <a:bodyPr>
            <a:normAutofit/>
          </a:bodyPr>
          <a:lstStyle/>
          <a:p>
            <a:r>
              <a:rPr lang="en-US" sz="3000" dirty="0">
                <a:latin typeface="Arial Black" panose="020B0A04020102020204" pitchFamily="34" charset="0"/>
              </a:rPr>
              <a:t>Searching for Goals</a:t>
            </a:r>
          </a:p>
        </p:txBody>
      </p:sp>
      <p:sp>
        <p:nvSpPr>
          <p:cNvPr id="3" name="Content Placeholder 2">
            <a:extLst>
              <a:ext uri="{FF2B5EF4-FFF2-40B4-BE49-F238E27FC236}">
                <a16:creationId xmlns:a16="http://schemas.microsoft.com/office/drawing/2014/main" id="{636CF511-469E-450F-9635-869478500F21}"/>
              </a:ext>
            </a:extLst>
          </p:cNvPr>
          <p:cNvSpPr>
            <a:spLocks noGrp="1"/>
          </p:cNvSpPr>
          <p:nvPr>
            <p:ph idx="1"/>
          </p:nvPr>
        </p:nvSpPr>
        <p:spPr>
          <a:xfrm>
            <a:off x="439994" y="1234201"/>
            <a:ext cx="11312012" cy="4351338"/>
          </a:xfrm>
        </p:spPr>
        <p:txBody>
          <a:bodyPr>
            <a:noAutofit/>
          </a:bodyPr>
          <a:lstStyle/>
          <a:p>
            <a:r>
              <a:rPr lang="en-US" sz="2700" dirty="0"/>
              <a:t>To set goals is easy but to set the right goals is quite difficult as one as seems to think. </a:t>
            </a:r>
            <a:r>
              <a:rPr lang="en-US" sz="2700" b="1" dirty="0"/>
              <a:t>Carl Rogers </a:t>
            </a:r>
            <a:r>
              <a:rPr lang="en-US" sz="2700" dirty="0"/>
              <a:t>attest that the source of psychological distress is incongruence or one’s ideal self does not sufficiently overlap with his/her concept. </a:t>
            </a:r>
          </a:p>
          <a:p>
            <a:r>
              <a:rPr lang="en-US" sz="2700" dirty="0"/>
              <a:t> </a:t>
            </a:r>
            <a:r>
              <a:rPr lang="en-US" sz="2700" b="1" dirty="0"/>
              <a:t>Alfred Adler </a:t>
            </a:r>
            <a:r>
              <a:rPr lang="en-US" sz="2700" dirty="0"/>
              <a:t>who is regarded as the father of Individual Psychology conceptualize the term “inferiority complex”. Something arouse from sense of inferiority or inadequacy. </a:t>
            </a:r>
          </a:p>
          <a:p>
            <a:r>
              <a:rPr lang="en-US" sz="2700" dirty="0"/>
              <a:t> </a:t>
            </a:r>
            <a:r>
              <a:rPr lang="en-US" sz="2700" b="1" dirty="0"/>
              <a:t>Herbert Harry Sullivan </a:t>
            </a:r>
            <a:r>
              <a:rPr lang="en-US" sz="2700" dirty="0"/>
              <a:t>prosed that human being are driven towards two source of motivation; the pursuit of</a:t>
            </a:r>
            <a:r>
              <a:rPr lang="en-US" sz="2700" b="1" dirty="0"/>
              <a:t> satisfaction </a:t>
            </a:r>
            <a:r>
              <a:rPr lang="en-US" sz="2700" dirty="0"/>
              <a:t>and the pursuit of </a:t>
            </a:r>
            <a:r>
              <a:rPr lang="en-US" sz="2700" b="1" dirty="0"/>
              <a:t>security. </a:t>
            </a:r>
          </a:p>
          <a:p>
            <a:pPr marL="0" indent="0">
              <a:buNone/>
            </a:pPr>
            <a:r>
              <a:rPr lang="en-US" sz="2700" dirty="0"/>
              <a:t>	This theories underscores that individual have organic valuing process that is natural instinct directing people to the most fulfilling pursuit and therefore innate in them to set goals for the future and plan for its achievement. </a:t>
            </a:r>
          </a:p>
        </p:txBody>
      </p:sp>
      <p:pic>
        <p:nvPicPr>
          <p:cNvPr id="1026" name="Picture 2" descr="SACLI-School of Engineering">
            <a:extLst>
              <a:ext uri="{FF2B5EF4-FFF2-40B4-BE49-F238E27FC236}">
                <a16:creationId xmlns:a16="http://schemas.microsoft.com/office/drawing/2014/main" id="{3D1C8C8B-28D8-5CE5-9168-7F456FF730B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5E369824-6BE7-2E82-DB19-57C64F819FC0}"/>
              </a:ext>
            </a:extLst>
          </p:cNvPr>
          <p:cNvSpPr txBox="1">
            <a:spLocks/>
          </p:cNvSpPr>
          <p:nvPr/>
        </p:nvSpPr>
        <p:spPr>
          <a:xfrm>
            <a:off x="10741741" y="6511208"/>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sp>
        <p:nvSpPr>
          <p:cNvPr id="7" name="Title 1">
            <a:extLst>
              <a:ext uri="{FF2B5EF4-FFF2-40B4-BE49-F238E27FC236}">
                <a16:creationId xmlns:a16="http://schemas.microsoft.com/office/drawing/2014/main" id="{9F3EB7B5-5000-D971-B4F0-A35770E61442}"/>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5897542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FB363-B432-6179-9995-D4D2E9443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5DED7-CF7B-972C-4A1C-6494AF0D9240}"/>
              </a:ext>
            </a:extLst>
          </p:cNvPr>
          <p:cNvSpPr>
            <a:spLocks noGrp="1"/>
          </p:cNvSpPr>
          <p:nvPr>
            <p:ph type="title"/>
          </p:nvPr>
        </p:nvSpPr>
        <p:spPr/>
        <p:txBody>
          <a:bodyPr>
            <a:normAutofit/>
          </a:bodyPr>
          <a:lstStyle/>
          <a:p>
            <a:r>
              <a:rPr lang="en-US" sz="3000" dirty="0">
                <a:latin typeface="Arial Black" panose="020B0A04020102020204" pitchFamily="34" charset="0"/>
              </a:rPr>
              <a:t>The importance of Goals – Bandura Self Efficacy</a:t>
            </a:r>
          </a:p>
        </p:txBody>
      </p:sp>
      <p:sp>
        <p:nvSpPr>
          <p:cNvPr id="3" name="Content Placeholder 2">
            <a:extLst>
              <a:ext uri="{FF2B5EF4-FFF2-40B4-BE49-F238E27FC236}">
                <a16:creationId xmlns:a16="http://schemas.microsoft.com/office/drawing/2014/main" id="{85F34227-0B8D-0627-2BE5-FA1C0F9C7873}"/>
              </a:ext>
            </a:extLst>
          </p:cNvPr>
          <p:cNvSpPr>
            <a:spLocks noGrp="1"/>
          </p:cNvSpPr>
          <p:nvPr>
            <p:ph idx="1"/>
          </p:nvPr>
        </p:nvSpPr>
        <p:spPr>
          <a:xfrm>
            <a:off x="6629400" y="1563870"/>
            <a:ext cx="5043948" cy="4413393"/>
          </a:xfrm>
        </p:spPr>
        <p:txBody>
          <a:bodyPr>
            <a:normAutofit/>
          </a:bodyPr>
          <a:lstStyle/>
          <a:p>
            <a:pPr marL="0" indent="0">
              <a:buNone/>
            </a:pPr>
            <a:r>
              <a:rPr lang="en-US" sz="2500" b="1" dirty="0"/>
              <a:t>Self – efficacy </a:t>
            </a:r>
            <a:r>
              <a:rPr lang="en-US" sz="2500" dirty="0"/>
              <a:t>is person’s belief about his capabilities to produce designated levels of performance that influence one’s event that affect his life. Self – efficacy belief determines how people </a:t>
            </a:r>
            <a:r>
              <a:rPr lang="en-US" sz="2500" b="1" dirty="0"/>
              <a:t>feel</a:t>
            </a:r>
            <a:r>
              <a:rPr lang="en-US" sz="2500" dirty="0"/>
              <a:t>, </a:t>
            </a:r>
            <a:r>
              <a:rPr lang="en-US" sz="2500" b="1" dirty="0"/>
              <a:t>think</a:t>
            </a:r>
            <a:r>
              <a:rPr lang="en-US" sz="2500" dirty="0"/>
              <a:t>, </a:t>
            </a:r>
            <a:r>
              <a:rPr lang="en-US" sz="2500" b="1" dirty="0"/>
              <a:t>behave</a:t>
            </a:r>
            <a:r>
              <a:rPr lang="en-US" sz="2500" dirty="0"/>
              <a:t> and </a:t>
            </a:r>
            <a:r>
              <a:rPr lang="en-US" sz="2500" b="1" dirty="0"/>
              <a:t>motivate</a:t>
            </a:r>
            <a:r>
              <a:rPr lang="en-US" sz="2500" dirty="0"/>
              <a:t> himself. </a:t>
            </a:r>
          </a:p>
          <a:p>
            <a:pPr marL="0" indent="0">
              <a:buNone/>
            </a:pPr>
            <a:r>
              <a:rPr lang="en-US" sz="2500" dirty="0"/>
              <a:t>Bandura (2008) believes that self – efficacy is the ability to influence events that affects one’s life and control over these event that experienced. </a:t>
            </a:r>
          </a:p>
        </p:txBody>
      </p:sp>
      <p:sp>
        <p:nvSpPr>
          <p:cNvPr id="4" name="Title 1">
            <a:extLst>
              <a:ext uri="{FF2B5EF4-FFF2-40B4-BE49-F238E27FC236}">
                <a16:creationId xmlns:a16="http://schemas.microsoft.com/office/drawing/2014/main" id="{2B97C614-A060-13B8-B2A6-4454DA464DD7}"/>
              </a:ext>
            </a:extLst>
          </p:cNvPr>
          <p:cNvSpPr txBox="1">
            <a:spLocks/>
          </p:cNvSpPr>
          <p:nvPr/>
        </p:nvSpPr>
        <p:spPr>
          <a:xfrm>
            <a:off x="10741741" y="6511208"/>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pic>
        <p:nvPicPr>
          <p:cNvPr id="1026" name="Picture 2" descr="SACLI-School of Engineering">
            <a:extLst>
              <a:ext uri="{FF2B5EF4-FFF2-40B4-BE49-F238E27FC236}">
                <a16:creationId xmlns:a16="http://schemas.microsoft.com/office/drawing/2014/main" id="{22CC1ACB-B58F-0603-E872-62167E0EEE6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E51DAA74-6E4B-5324-8394-440DC2FE75E0}"/>
              </a:ext>
            </a:extLst>
          </p:cNvPr>
          <p:cNvGraphicFramePr/>
          <p:nvPr>
            <p:extLst>
              <p:ext uri="{D42A27DB-BD31-4B8C-83A1-F6EECF244321}">
                <p14:modId xmlns:p14="http://schemas.microsoft.com/office/powerpoint/2010/main" val="123209177"/>
              </p:ext>
            </p:extLst>
          </p:nvPr>
        </p:nvGraphicFramePr>
        <p:xfrm>
          <a:off x="839840" y="1437051"/>
          <a:ext cx="5165213" cy="44133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1">
            <a:extLst>
              <a:ext uri="{FF2B5EF4-FFF2-40B4-BE49-F238E27FC236}">
                <a16:creationId xmlns:a16="http://schemas.microsoft.com/office/drawing/2014/main" id="{2221F4F4-381A-2927-4B3D-67727AF34AED}"/>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137894090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B17C1-482D-AD0D-46D3-1D17DD8DE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D61342-D375-743B-6BFD-998F2ADAF3FF}"/>
              </a:ext>
            </a:extLst>
          </p:cNvPr>
          <p:cNvSpPr>
            <a:spLocks noGrp="1"/>
          </p:cNvSpPr>
          <p:nvPr>
            <p:ph type="title"/>
          </p:nvPr>
        </p:nvSpPr>
        <p:spPr>
          <a:xfrm>
            <a:off x="1489586" y="365126"/>
            <a:ext cx="9864213" cy="888488"/>
          </a:xfrm>
        </p:spPr>
        <p:txBody>
          <a:bodyPr>
            <a:normAutofit/>
          </a:bodyPr>
          <a:lstStyle/>
          <a:p>
            <a:r>
              <a:rPr lang="en-US" sz="3000" dirty="0">
                <a:latin typeface="Arial Black" panose="020B0A04020102020204" pitchFamily="34" charset="0"/>
              </a:rPr>
              <a:t>How Self –efficacy Influence the self?</a:t>
            </a:r>
          </a:p>
        </p:txBody>
      </p:sp>
      <p:sp>
        <p:nvSpPr>
          <p:cNvPr id="3" name="Content Placeholder 2">
            <a:extLst>
              <a:ext uri="{FF2B5EF4-FFF2-40B4-BE49-F238E27FC236}">
                <a16:creationId xmlns:a16="http://schemas.microsoft.com/office/drawing/2014/main" id="{576B8933-7117-6DF5-6C04-780922C8BA32}"/>
              </a:ext>
            </a:extLst>
          </p:cNvPr>
          <p:cNvSpPr>
            <a:spLocks noGrp="1"/>
          </p:cNvSpPr>
          <p:nvPr>
            <p:ph idx="1"/>
          </p:nvPr>
        </p:nvSpPr>
        <p:spPr>
          <a:xfrm>
            <a:off x="1037302" y="5319428"/>
            <a:ext cx="10316497" cy="717249"/>
          </a:xfrm>
        </p:spPr>
        <p:txBody>
          <a:bodyPr>
            <a:noAutofit/>
          </a:bodyPr>
          <a:lstStyle/>
          <a:p>
            <a:pPr marL="0" indent="0">
              <a:buNone/>
            </a:pPr>
            <a:r>
              <a:rPr lang="en-US" sz="2500" dirty="0"/>
              <a:t>Bandura (2008), explained how the degree to which someone believes in his own self – efficacy influence his functioning. This is expressed in four categories: </a:t>
            </a:r>
            <a:r>
              <a:rPr lang="en-US" sz="2500" b="1" dirty="0"/>
              <a:t>cognitive, motivational, emotional and decisional</a:t>
            </a:r>
            <a:r>
              <a:rPr lang="en-US" sz="2500" dirty="0"/>
              <a:t>. </a:t>
            </a:r>
          </a:p>
        </p:txBody>
      </p:sp>
      <p:sp>
        <p:nvSpPr>
          <p:cNvPr id="4" name="Title 1">
            <a:extLst>
              <a:ext uri="{FF2B5EF4-FFF2-40B4-BE49-F238E27FC236}">
                <a16:creationId xmlns:a16="http://schemas.microsoft.com/office/drawing/2014/main" id="{16D0FC1A-6897-2836-377F-BE098C477DD5}"/>
              </a:ext>
            </a:extLst>
          </p:cNvPr>
          <p:cNvSpPr txBox="1">
            <a:spLocks/>
          </p:cNvSpPr>
          <p:nvPr/>
        </p:nvSpPr>
        <p:spPr>
          <a:xfrm>
            <a:off x="10741741" y="6511208"/>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pic>
        <p:nvPicPr>
          <p:cNvPr id="1026" name="Picture 2" descr="SACLI-School of Engineering">
            <a:extLst>
              <a:ext uri="{FF2B5EF4-FFF2-40B4-BE49-F238E27FC236}">
                <a16:creationId xmlns:a16="http://schemas.microsoft.com/office/drawing/2014/main" id="{F3C68037-F75A-E031-F1D7-C8D4ECC89F5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CB547276-FF38-E8E7-AF9B-6E4823526F99}"/>
              </a:ext>
            </a:extLst>
          </p:cNvPr>
          <p:cNvGraphicFramePr/>
          <p:nvPr>
            <p:extLst>
              <p:ext uri="{D42A27DB-BD31-4B8C-83A1-F6EECF244321}">
                <p14:modId xmlns:p14="http://schemas.microsoft.com/office/powerpoint/2010/main" val="84046432"/>
              </p:ext>
            </p:extLst>
          </p:nvPr>
        </p:nvGraphicFramePr>
        <p:xfrm>
          <a:off x="1565787" y="1179947"/>
          <a:ext cx="9060425" cy="3931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itle 1">
            <a:extLst>
              <a:ext uri="{FF2B5EF4-FFF2-40B4-BE49-F238E27FC236}">
                <a16:creationId xmlns:a16="http://schemas.microsoft.com/office/drawing/2014/main" id="{690662A9-B738-F611-F1D5-F97C0E0DBCE0}"/>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256678310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CB63F-2E41-9865-5565-E1DD3BB84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6BBC40-D62E-80E7-7B5D-8C5155F77793}"/>
              </a:ext>
            </a:extLst>
          </p:cNvPr>
          <p:cNvSpPr>
            <a:spLocks noGrp="1"/>
          </p:cNvSpPr>
          <p:nvPr>
            <p:ph type="title"/>
          </p:nvPr>
        </p:nvSpPr>
        <p:spPr/>
        <p:txBody>
          <a:bodyPr>
            <a:normAutofit/>
          </a:bodyPr>
          <a:lstStyle/>
          <a:p>
            <a:r>
              <a:rPr lang="en-US" sz="3000" dirty="0">
                <a:latin typeface="Arial Black" panose="020B0A04020102020204" pitchFamily="34" charset="0"/>
              </a:rPr>
              <a:t>The importance of Goals – Bandura Self Efficacy</a:t>
            </a:r>
          </a:p>
        </p:txBody>
      </p:sp>
      <p:sp>
        <p:nvSpPr>
          <p:cNvPr id="3" name="Content Placeholder 2">
            <a:extLst>
              <a:ext uri="{FF2B5EF4-FFF2-40B4-BE49-F238E27FC236}">
                <a16:creationId xmlns:a16="http://schemas.microsoft.com/office/drawing/2014/main" id="{F2ACF755-1FDB-ABDA-2036-D63AAC81811B}"/>
              </a:ext>
            </a:extLst>
          </p:cNvPr>
          <p:cNvSpPr>
            <a:spLocks noGrp="1"/>
          </p:cNvSpPr>
          <p:nvPr>
            <p:ph idx="1"/>
          </p:nvPr>
        </p:nvSpPr>
        <p:spPr>
          <a:xfrm>
            <a:off x="6096000" y="1553912"/>
            <a:ext cx="5823155" cy="2669459"/>
          </a:xfrm>
        </p:spPr>
        <p:txBody>
          <a:bodyPr>
            <a:noAutofit/>
          </a:bodyPr>
          <a:lstStyle/>
          <a:p>
            <a:pPr marL="0" indent="0">
              <a:buNone/>
            </a:pPr>
            <a:r>
              <a:rPr lang="en-US" dirty="0"/>
              <a:t>Different individuals may establish different goals to achieve at their own good time frame. Regardless of the differences in goal settings, it will all be founded in self – awareness, having a good groundwork of knowing oneself will be enough to develop coping skills in terms of setbacks and failure, which in turn will enhance one interpersonal skills. </a:t>
            </a:r>
          </a:p>
        </p:txBody>
      </p:sp>
      <p:sp>
        <p:nvSpPr>
          <p:cNvPr id="4" name="Title 1">
            <a:extLst>
              <a:ext uri="{FF2B5EF4-FFF2-40B4-BE49-F238E27FC236}">
                <a16:creationId xmlns:a16="http://schemas.microsoft.com/office/drawing/2014/main" id="{D7A71D7F-C4CD-F11D-B80F-5AA990277401}"/>
              </a:ext>
            </a:extLst>
          </p:cNvPr>
          <p:cNvSpPr txBox="1">
            <a:spLocks/>
          </p:cNvSpPr>
          <p:nvPr/>
        </p:nvSpPr>
        <p:spPr>
          <a:xfrm>
            <a:off x="10741741" y="6511208"/>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pic>
        <p:nvPicPr>
          <p:cNvPr id="1026" name="Picture 2" descr="SACLI-School of Engineering">
            <a:extLst>
              <a:ext uri="{FF2B5EF4-FFF2-40B4-BE49-F238E27FC236}">
                <a16:creationId xmlns:a16="http://schemas.microsoft.com/office/drawing/2014/main" id="{BF8A27CA-9820-7849-22E2-75E97026E48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a:extLst>
              <a:ext uri="{FF2B5EF4-FFF2-40B4-BE49-F238E27FC236}">
                <a16:creationId xmlns:a16="http://schemas.microsoft.com/office/drawing/2014/main" id="{653E1E4D-3691-A108-8BEC-C6DDCC80FA7E}"/>
              </a:ext>
            </a:extLst>
          </p:cNvPr>
          <p:cNvGraphicFramePr/>
          <p:nvPr>
            <p:extLst>
              <p:ext uri="{D42A27DB-BD31-4B8C-83A1-F6EECF244321}">
                <p14:modId xmlns:p14="http://schemas.microsoft.com/office/powerpoint/2010/main" val="2142514607"/>
              </p:ext>
            </p:extLst>
          </p:nvPr>
        </p:nvGraphicFramePr>
        <p:xfrm>
          <a:off x="-307259" y="1690688"/>
          <a:ext cx="7787149" cy="4571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Title 1">
            <a:extLst>
              <a:ext uri="{FF2B5EF4-FFF2-40B4-BE49-F238E27FC236}">
                <a16:creationId xmlns:a16="http://schemas.microsoft.com/office/drawing/2014/main" id="{8171B781-5367-71AA-CE74-78AB6696578F}"/>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7207361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8"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467D1-3D1E-0987-AD2D-D45ECED8D6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0C9F1-4219-46F7-7C48-274132A474AE}"/>
              </a:ext>
            </a:extLst>
          </p:cNvPr>
          <p:cNvSpPr>
            <a:spLocks noGrp="1"/>
          </p:cNvSpPr>
          <p:nvPr>
            <p:ph type="title"/>
          </p:nvPr>
        </p:nvSpPr>
        <p:spPr/>
        <p:txBody>
          <a:bodyPr>
            <a:normAutofit/>
          </a:bodyPr>
          <a:lstStyle/>
          <a:p>
            <a:pPr algn="ctr"/>
            <a:r>
              <a:rPr lang="en-US" sz="3000" dirty="0">
                <a:latin typeface="Arial Black" panose="020B0A04020102020204" pitchFamily="34" charset="0"/>
              </a:rPr>
              <a:t>“Dreams do not work unless you do.”</a:t>
            </a:r>
            <a:br>
              <a:rPr lang="en-US" sz="3000" dirty="0">
                <a:latin typeface="Arial Black" panose="020B0A04020102020204" pitchFamily="34" charset="0"/>
              </a:rPr>
            </a:br>
            <a:r>
              <a:rPr lang="en-US" sz="3000" dirty="0">
                <a:latin typeface="Arial Black" panose="020B0A04020102020204" pitchFamily="34" charset="0"/>
              </a:rPr>
              <a:t>					</a:t>
            </a:r>
            <a:r>
              <a:rPr lang="en-US" sz="3000" dirty="0">
                <a:latin typeface="+mn-lt"/>
              </a:rPr>
              <a:t>- John C. Maxwell</a:t>
            </a:r>
          </a:p>
        </p:txBody>
      </p:sp>
      <p:sp>
        <p:nvSpPr>
          <p:cNvPr id="3" name="Content Placeholder 2">
            <a:extLst>
              <a:ext uri="{FF2B5EF4-FFF2-40B4-BE49-F238E27FC236}">
                <a16:creationId xmlns:a16="http://schemas.microsoft.com/office/drawing/2014/main" id="{4E72320A-0DDE-054F-F5F0-5C5677011943}"/>
              </a:ext>
            </a:extLst>
          </p:cNvPr>
          <p:cNvSpPr>
            <a:spLocks noGrp="1"/>
          </p:cNvSpPr>
          <p:nvPr>
            <p:ph idx="1"/>
          </p:nvPr>
        </p:nvSpPr>
        <p:spPr>
          <a:xfrm>
            <a:off x="439994" y="1690688"/>
            <a:ext cx="9888792" cy="2778073"/>
          </a:xfrm>
        </p:spPr>
        <p:txBody>
          <a:bodyPr>
            <a:normAutofit fontScale="92500" lnSpcReduction="20000"/>
          </a:bodyPr>
          <a:lstStyle/>
          <a:p>
            <a:pPr marL="0" indent="0">
              <a:buNone/>
            </a:pPr>
            <a:r>
              <a:rPr lang="en-US" sz="4000" dirty="0">
                <a:latin typeface="Arial Black" panose="020B0A04020102020204" pitchFamily="34" charset="0"/>
              </a:rPr>
              <a:t>D</a:t>
            </a:r>
            <a:r>
              <a:rPr lang="en-US" sz="2500" dirty="0"/>
              <a:t> – Determine to fulfill your dream.</a:t>
            </a:r>
          </a:p>
          <a:p>
            <a:pPr marL="0" indent="0">
              <a:buNone/>
            </a:pPr>
            <a:r>
              <a:rPr lang="en-US" sz="4000" dirty="0">
                <a:latin typeface="Arial Black" panose="020B0A04020102020204" pitchFamily="34" charset="0"/>
              </a:rPr>
              <a:t>R</a:t>
            </a:r>
            <a:r>
              <a:rPr lang="en-US" sz="4000" dirty="0"/>
              <a:t> </a:t>
            </a:r>
            <a:r>
              <a:rPr lang="en-US" sz="2500" dirty="0"/>
              <a:t>– Recognize your role and the people who can help you to fulfill your dreams.</a:t>
            </a:r>
          </a:p>
          <a:p>
            <a:pPr marL="0" indent="0">
              <a:buNone/>
            </a:pPr>
            <a:r>
              <a:rPr lang="en-US" sz="4000" dirty="0">
                <a:latin typeface="Arial Black" panose="020B0A04020102020204" pitchFamily="34" charset="0"/>
              </a:rPr>
              <a:t>E</a:t>
            </a:r>
            <a:r>
              <a:rPr lang="en-US" sz="4000" dirty="0"/>
              <a:t> </a:t>
            </a:r>
            <a:r>
              <a:rPr lang="en-US" sz="2500" dirty="0"/>
              <a:t>– Eliminate unhealthy habits and attitudes. </a:t>
            </a:r>
          </a:p>
          <a:p>
            <a:pPr marL="0" indent="0">
              <a:buNone/>
            </a:pPr>
            <a:r>
              <a:rPr lang="en-US" sz="4000" dirty="0">
                <a:latin typeface="Arial Black" panose="020B0A04020102020204" pitchFamily="34" charset="0"/>
              </a:rPr>
              <a:t>A</a:t>
            </a:r>
            <a:r>
              <a:rPr lang="en-US" sz="3000" dirty="0">
                <a:latin typeface="Arial Black" panose="020B0A04020102020204" pitchFamily="34" charset="0"/>
              </a:rPr>
              <a:t> </a:t>
            </a:r>
            <a:r>
              <a:rPr lang="en-US" sz="2500" dirty="0"/>
              <a:t>– Accept possibilities, criticism, disappointment and failure. </a:t>
            </a:r>
          </a:p>
          <a:p>
            <a:pPr marL="0" indent="0">
              <a:buNone/>
            </a:pPr>
            <a:r>
              <a:rPr lang="en-US" sz="4000" dirty="0">
                <a:latin typeface="Arial Black" panose="020B0A04020102020204" pitchFamily="34" charset="0"/>
              </a:rPr>
              <a:t>M</a:t>
            </a:r>
            <a:r>
              <a:rPr lang="en-US" sz="4000" dirty="0"/>
              <a:t> </a:t>
            </a:r>
            <a:r>
              <a:rPr lang="en-US" sz="2500" dirty="0"/>
              <a:t>– Make your dream happen. </a:t>
            </a:r>
          </a:p>
        </p:txBody>
      </p:sp>
      <p:pic>
        <p:nvPicPr>
          <p:cNvPr id="1026" name="Picture 2" descr="SACLI-School of Engineering">
            <a:extLst>
              <a:ext uri="{FF2B5EF4-FFF2-40B4-BE49-F238E27FC236}">
                <a16:creationId xmlns:a16="http://schemas.microsoft.com/office/drawing/2014/main" id="{CE665C77-FD49-D8C8-2A66-F85BE62AAF0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13531849-0B57-EF2E-6111-46FEDB1F2B12}"/>
              </a:ext>
            </a:extLst>
          </p:cNvPr>
          <p:cNvSpPr txBox="1">
            <a:spLocks/>
          </p:cNvSpPr>
          <p:nvPr/>
        </p:nvSpPr>
        <p:spPr>
          <a:xfrm>
            <a:off x="838200" y="4765598"/>
            <a:ext cx="9888792" cy="1990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It is greatly recommended to create concrete plan of action for overcoming any obstacle and pursue your dreams.  </a:t>
            </a:r>
          </a:p>
        </p:txBody>
      </p:sp>
      <p:sp>
        <p:nvSpPr>
          <p:cNvPr id="7" name="Title 1">
            <a:extLst>
              <a:ext uri="{FF2B5EF4-FFF2-40B4-BE49-F238E27FC236}">
                <a16:creationId xmlns:a16="http://schemas.microsoft.com/office/drawing/2014/main" id="{2A84CA80-AB4E-4E14-9D7E-0383F54B1D0B}"/>
              </a:ext>
            </a:extLst>
          </p:cNvPr>
          <p:cNvSpPr txBox="1">
            <a:spLocks/>
          </p:cNvSpPr>
          <p:nvPr/>
        </p:nvSpPr>
        <p:spPr>
          <a:xfrm>
            <a:off x="10741741" y="6511208"/>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sp>
        <p:nvSpPr>
          <p:cNvPr id="8" name="Title 1">
            <a:extLst>
              <a:ext uri="{FF2B5EF4-FFF2-40B4-BE49-F238E27FC236}">
                <a16:creationId xmlns:a16="http://schemas.microsoft.com/office/drawing/2014/main" id="{53934B3E-4F10-8745-0E1E-41A8F157AA3C}"/>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5828019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7986-96A3-B1C0-3A6C-A3434D5BCF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918FC8-A2BC-5AD7-06E1-7B98BB6D696A}"/>
              </a:ext>
            </a:extLst>
          </p:cNvPr>
          <p:cNvSpPr>
            <a:spLocks noGrp="1"/>
          </p:cNvSpPr>
          <p:nvPr>
            <p:ph idx="1"/>
          </p:nvPr>
        </p:nvSpPr>
        <p:spPr>
          <a:xfrm>
            <a:off x="1151604" y="3283514"/>
            <a:ext cx="9888792" cy="2778073"/>
          </a:xfrm>
        </p:spPr>
        <p:txBody>
          <a:bodyPr>
            <a:normAutofit/>
          </a:bodyPr>
          <a:lstStyle/>
          <a:p>
            <a:pPr marL="0" indent="0" algn="ctr">
              <a:buNone/>
            </a:pPr>
            <a:r>
              <a:rPr lang="en-US" sz="6000" b="1" i="1" dirty="0"/>
              <a:t>What you want to become?</a:t>
            </a:r>
          </a:p>
        </p:txBody>
      </p:sp>
      <p:sp>
        <p:nvSpPr>
          <p:cNvPr id="5" name="Title 1">
            <a:extLst>
              <a:ext uri="{FF2B5EF4-FFF2-40B4-BE49-F238E27FC236}">
                <a16:creationId xmlns:a16="http://schemas.microsoft.com/office/drawing/2014/main" id="{90B022E3-A870-EBD9-629A-8F7844C311B1}"/>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pic>
        <p:nvPicPr>
          <p:cNvPr id="1026" name="Picture 2" descr="SACLI-School of Engineering">
            <a:extLst>
              <a:ext uri="{FF2B5EF4-FFF2-40B4-BE49-F238E27FC236}">
                <a16:creationId xmlns:a16="http://schemas.microsoft.com/office/drawing/2014/main" id="{6217336C-48ED-15D6-3DFC-CB0C39D4B51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091A1B00-DF97-2D93-9616-EE4E54D9E672}"/>
              </a:ext>
            </a:extLst>
          </p:cNvPr>
          <p:cNvSpPr txBox="1">
            <a:spLocks/>
          </p:cNvSpPr>
          <p:nvPr/>
        </p:nvSpPr>
        <p:spPr>
          <a:xfrm>
            <a:off x="10741741" y="6511208"/>
            <a:ext cx="1863214" cy="311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Goal Settings</a:t>
            </a:r>
          </a:p>
        </p:txBody>
      </p:sp>
    </p:spTree>
    <p:extLst>
      <p:ext uri="{BB962C8B-B14F-4D97-AF65-F5344CB8AC3E}">
        <p14:creationId xmlns:p14="http://schemas.microsoft.com/office/powerpoint/2010/main" val="17942264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C0B8A-E97A-E9A4-0FF3-D2A2374C5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7A4DF-2759-9C1F-DC40-AC1933FCAA74}"/>
              </a:ext>
            </a:extLst>
          </p:cNvPr>
          <p:cNvSpPr>
            <a:spLocks noGrp="1"/>
          </p:cNvSpPr>
          <p:nvPr>
            <p:ph type="title"/>
          </p:nvPr>
        </p:nvSpPr>
        <p:spPr/>
        <p:txBody>
          <a:bodyPr>
            <a:noAutofit/>
          </a:bodyPr>
          <a:lstStyle/>
          <a:p>
            <a:r>
              <a:rPr lang="en-US" sz="3500" dirty="0">
                <a:latin typeface="Arial Black" panose="020B0A04020102020204" pitchFamily="34" charset="0"/>
              </a:rPr>
              <a:t>Lesson 3: Taking Charge of One’s Health</a:t>
            </a:r>
          </a:p>
        </p:txBody>
      </p:sp>
      <p:sp>
        <p:nvSpPr>
          <p:cNvPr id="3" name="Content Placeholder 2">
            <a:extLst>
              <a:ext uri="{FF2B5EF4-FFF2-40B4-BE49-F238E27FC236}">
                <a16:creationId xmlns:a16="http://schemas.microsoft.com/office/drawing/2014/main" id="{A0ADF686-2C1F-1C5C-79F9-E3819C791B60}"/>
              </a:ext>
            </a:extLst>
          </p:cNvPr>
          <p:cNvSpPr>
            <a:spLocks noGrp="1"/>
          </p:cNvSpPr>
          <p:nvPr>
            <p:ph idx="1"/>
          </p:nvPr>
        </p:nvSpPr>
        <p:spPr/>
        <p:txBody>
          <a:bodyPr/>
          <a:lstStyle/>
          <a:p>
            <a:pPr marL="0" indent="0">
              <a:buNone/>
            </a:pPr>
            <a:r>
              <a:rPr lang="en-US" dirty="0">
                <a:latin typeface="Arial Rounded MT Bold" panose="020F0704030504030204" pitchFamily="34" charset="0"/>
              </a:rPr>
              <a:t>Learning Objectives:</a:t>
            </a:r>
          </a:p>
          <a:p>
            <a:pPr marL="0" indent="0">
              <a:buNone/>
            </a:pPr>
            <a:r>
              <a:rPr lang="en-US" dirty="0"/>
              <a:t>	</a:t>
            </a:r>
            <a:r>
              <a:rPr lang="en-US" i="1" dirty="0"/>
              <a:t>At the end of the lesson the students are expected to:</a:t>
            </a:r>
          </a:p>
          <a:p>
            <a:pPr marL="0" indent="0">
              <a:buNone/>
            </a:pPr>
            <a:r>
              <a:rPr lang="en-US" dirty="0"/>
              <a:t>		1. Identify the stressor and healthy response.</a:t>
            </a:r>
          </a:p>
          <a:p>
            <a:pPr marL="0" indent="0">
              <a:buNone/>
            </a:pPr>
            <a:r>
              <a:rPr lang="en-US" dirty="0"/>
              <a:t>		2. Locate the sources of coping and strength. </a:t>
            </a:r>
          </a:p>
          <a:p>
            <a:pPr marL="0" indent="0">
              <a:buNone/>
            </a:pPr>
            <a:r>
              <a:rPr lang="en-US" dirty="0"/>
              <a:t>		3. Learn o take care the Self.		</a:t>
            </a:r>
          </a:p>
        </p:txBody>
      </p:sp>
      <p:pic>
        <p:nvPicPr>
          <p:cNvPr id="7" name="Picture 2" descr="SACLI-School of Engineering">
            <a:extLst>
              <a:ext uri="{FF2B5EF4-FFF2-40B4-BE49-F238E27FC236}">
                <a16:creationId xmlns:a16="http://schemas.microsoft.com/office/drawing/2014/main" id="{0103D3A3-E4B0-F546-2322-7AAB6EE3952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B19AA190-A50A-4922-44B9-1ECF19DD5C7B}"/>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
        <p:nvSpPr>
          <p:cNvPr id="9" name="Title 1">
            <a:extLst>
              <a:ext uri="{FF2B5EF4-FFF2-40B4-BE49-F238E27FC236}">
                <a16:creationId xmlns:a16="http://schemas.microsoft.com/office/drawing/2014/main" id="{930D5BCB-A6A0-C0DF-4312-75E1044B68CC}"/>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Tree>
    <p:extLst>
      <p:ext uri="{BB962C8B-B14F-4D97-AF65-F5344CB8AC3E}">
        <p14:creationId xmlns:p14="http://schemas.microsoft.com/office/powerpoint/2010/main" val="135476976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D877C-C0C7-79EB-1DF7-F1772E698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F0BAB-2CC4-D1B2-9833-6C71E5393A03}"/>
              </a:ext>
            </a:extLst>
          </p:cNvPr>
          <p:cNvSpPr>
            <a:spLocks noGrp="1"/>
          </p:cNvSpPr>
          <p:nvPr>
            <p:ph type="title"/>
          </p:nvPr>
        </p:nvSpPr>
        <p:spPr/>
        <p:txBody>
          <a:bodyPr>
            <a:normAutofit/>
          </a:bodyPr>
          <a:lstStyle/>
          <a:p>
            <a:r>
              <a:rPr lang="en-US" sz="3000" dirty="0">
                <a:latin typeface="Arial Black" panose="020B0A04020102020204" pitchFamily="34" charset="0"/>
              </a:rPr>
              <a:t>Definition of Stress</a:t>
            </a:r>
          </a:p>
        </p:txBody>
      </p:sp>
      <p:sp>
        <p:nvSpPr>
          <p:cNvPr id="3" name="Content Placeholder 2">
            <a:extLst>
              <a:ext uri="{FF2B5EF4-FFF2-40B4-BE49-F238E27FC236}">
                <a16:creationId xmlns:a16="http://schemas.microsoft.com/office/drawing/2014/main" id="{FE036AD9-C9E0-221F-78EE-1F5355F5BDD2}"/>
              </a:ext>
            </a:extLst>
          </p:cNvPr>
          <p:cNvSpPr>
            <a:spLocks noGrp="1"/>
          </p:cNvSpPr>
          <p:nvPr>
            <p:ph idx="1"/>
          </p:nvPr>
        </p:nvSpPr>
        <p:spPr>
          <a:xfrm>
            <a:off x="644014" y="5515856"/>
            <a:ext cx="11312012" cy="977019"/>
          </a:xfrm>
        </p:spPr>
        <p:txBody>
          <a:bodyPr>
            <a:normAutofit/>
          </a:bodyPr>
          <a:lstStyle/>
          <a:p>
            <a:pPr marL="0" indent="0">
              <a:buNone/>
            </a:pPr>
            <a:r>
              <a:rPr lang="en-US" sz="2500" dirty="0"/>
              <a:t>Hans Selye states that stress is the term used to denote </a:t>
            </a:r>
            <a:r>
              <a:rPr lang="en-US" sz="2500" b="1" dirty="0"/>
              <a:t>Physical, Emotional, Cognitive and behavioral responses </a:t>
            </a:r>
            <a:r>
              <a:rPr lang="en-US" sz="2500" dirty="0"/>
              <a:t>that is threatening and challenging. </a:t>
            </a:r>
          </a:p>
          <a:p>
            <a:pPr marL="0" indent="0">
              <a:buNone/>
            </a:pPr>
            <a:endParaRPr lang="en-US" sz="2500" dirty="0"/>
          </a:p>
        </p:txBody>
      </p:sp>
      <p:pic>
        <p:nvPicPr>
          <p:cNvPr id="1026" name="Picture 2" descr="SACLI-School of Engineering">
            <a:extLst>
              <a:ext uri="{FF2B5EF4-FFF2-40B4-BE49-F238E27FC236}">
                <a16:creationId xmlns:a16="http://schemas.microsoft.com/office/drawing/2014/main" id="{F7E3FD31-C4B6-A448-7529-CD4F0BD7BD1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F742F9E-6CA3-0A4E-D31B-13F85378E6DE}"/>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
        <p:nvSpPr>
          <p:cNvPr id="7" name="Title 1">
            <a:extLst>
              <a:ext uri="{FF2B5EF4-FFF2-40B4-BE49-F238E27FC236}">
                <a16:creationId xmlns:a16="http://schemas.microsoft.com/office/drawing/2014/main" id="{79CC41E6-8A07-582C-6EFF-4EBBBEEBD4D0}"/>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graphicFrame>
        <p:nvGraphicFramePr>
          <p:cNvPr id="4" name="Diagram 3">
            <a:extLst>
              <a:ext uri="{FF2B5EF4-FFF2-40B4-BE49-F238E27FC236}">
                <a16:creationId xmlns:a16="http://schemas.microsoft.com/office/drawing/2014/main" id="{9A5571B6-7BB5-2DDA-2DF4-FB3F81393442}"/>
              </a:ext>
            </a:extLst>
          </p:cNvPr>
          <p:cNvGraphicFramePr/>
          <p:nvPr>
            <p:extLst>
              <p:ext uri="{D42A27DB-BD31-4B8C-83A1-F6EECF244321}">
                <p14:modId xmlns:p14="http://schemas.microsoft.com/office/powerpoint/2010/main" val="2190705105"/>
              </p:ext>
            </p:extLst>
          </p:nvPr>
        </p:nvGraphicFramePr>
        <p:xfrm>
          <a:off x="2517877" y="1479533"/>
          <a:ext cx="7156245" cy="38989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6860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5C26C-959C-D386-ECCA-209851112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0B2389-3D60-3DE7-777F-840BFC6680A7}"/>
              </a:ext>
            </a:extLst>
          </p:cNvPr>
          <p:cNvSpPr>
            <a:spLocks noGrp="1"/>
          </p:cNvSpPr>
          <p:nvPr>
            <p:ph type="title"/>
          </p:nvPr>
        </p:nvSpPr>
        <p:spPr/>
        <p:txBody>
          <a:bodyPr>
            <a:normAutofit/>
          </a:bodyPr>
          <a:lstStyle/>
          <a:p>
            <a:r>
              <a:rPr lang="en-US" sz="3000" dirty="0">
                <a:latin typeface="Arial Black" panose="020B0A04020102020204" pitchFamily="34" charset="0"/>
              </a:rPr>
              <a:t>Sources of Stress</a:t>
            </a:r>
          </a:p>
        </p:txBody>
      </p:sp>
      <p:sp>
        <p:nvSpPr>
          <p:cNvPr id="3" name="Content Placeholder 2">
            <a:extLst>
              <a:ext uri="{FF2B5EF4-FFF2-40B4-BE49-F238E27FC236}">
                <a16:creationId xmlns:a16="http://schemas.microsoft.com/office/drawing/2014/main" id="{4AF18D90-3B63-00A3-FD57-D32E889DA95F}"/>
              </a:ext>
            </a:extLst>
          </p:cNvPr>
          <p:cNvSpPr>
            <a:spLocks noGrp="1"/>
          </p:cNvSpPr>
          <p:nvPr>
            <p:ph idx="1"/>
          </p:nvPr>
        </p:nvSpPr>
        <p:spPr>
          <a:xfrm>
            <a:off x="1145460" y="1431296"/>
            <a:ext cx="11312012" cy="977019"/>
          </a:xfrm>
        </p:spPr>
        <p:txBody>
          <a:bodyPr>
            <a:noAutofit/>
          </a:bodyPr>
          <a:lstStyle/>
          <a:p>
            <a:pPr marL="0" indent="0">
              <a:buNone/>
            </a:pPr>
            <a:r>
              <a:rPr lang="en-US" sz="2500" dirty="0"/>
              <a:t>Stressors have a major influence upon one’s mood, one’s sense of well – being, behavior and health. Acute stress responses in young. Healthy individuals may be adaptive and typically do not impose a health burden. However, if the threat is unremitting particularly in  older or unhealthy individual, the long term effect of stressor can damage.  Following are the common stressors for young adult.  </a:t>
            </a:r>
          </a:p>
        </p:txBody>
      </p:sp>
      <p:pic>
        <p:nvPicPr>
          <p:cNvPr id="1026" name="Picture 2" descr="SACLI-School of Engineering">
            <a:extLst>
              <a:ext uri="{FF2B5EF4-FFF2-40B4-BE49-F238E27FC236}">
                <a16:creationId xmlns:a16="http://schemas.microsoft.com/office/drawing/2014/main" id="{E7A8F003-EEF6-11B8-67C2-430674F2BBF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4093A18-C11A-12CA-2C6E-5B2C1ED31762}"/>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
        <p:nvSpPr>
          <p:cNvPr id="7" name="Title 1">
            <a:extLst>
              <a:ext uri="{FF2B5EF4-FFF2-40B4-BE49-F238E27FC236}">
                <a16:creationId xmlns:a16="http://schemas.microsoft.com/office/drawing/2014/main" id="{A402AB97-5046-0B5C-82AC-8D8735CFEE6F}"/>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graphicFrame>
        <p:nvGraphicFramePr>
          <p:cNvPr id="5" name="Diagram 4">
            <a:extLst>
              <a:ext uri="{FF2B5EF4-FFF2-40B4-BE49-F238E27FC236}">
                <a16:creationId xmlns:a16="http://schemas.microsoft.com/office/drawing/2014/main" id="{358D8783-21B9-4EE6-BBE6-E07C16A5CBF4}"/>
              </a:ext>
            </a:extLst>
          </p:cNvPr>
          <p:cNvGraphicFramePr/>
          <p:nvPr>
            <p:extLst>
              <p:ext uri="{D42A27DB-BD31-4B8C-83A1-F6EECF244321}">
                <p14:modId xmlns:p14="http://schemas.microsoft.com/office/powerpoint/2010/main" val="2474964881"/>
              </p:ext>
            </p:extLst>
          </p:nvPr>
        </p:nvGraphicFramePr>
        <p:xfrm>
          <a:off x="2032000" y="1874230"/>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017632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BB236-DA42-93BB-973C-DDAB823413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17330-D8AC-EC43-FCE3-6F1B257434C4}"/>
              </a:ext>
            </a:extLst>
          </p:cNvPr>
          <p:cNvSpPr>
            <a:spLocks noGrp="1"/>
          </p:cNvSpPr>
          <p:nvPr>
            <p:ph idx="1"/>
          </p:nvPr>
        </p:nvSpPr>
        <p:spPr>
          <a:xfrm>
            <a:off x="628631" y="2677562"/>
            <a:ext cx="4590472" cy="977019"/>
          </a:xfrm>
        </p:spPr>
        <p:txBody>
          <a:bodyPr>
            <a:noAutofit/>
          </a:bodyPr>
          <a:lstStyle/>
          <a:p>
            <a:pPr marL="0" indent="0">
              <a:buNone/>
            </a:pPr>
            <a:r>
              <a:rPr lang="en-US" dirty="0"/>
              <a:t>Psychological Stress maybe classified into frustration, pressure, and trauma.</a:t>
            </a:r>
          </a:p>
        </p:txBody>
      </p:sp>
      <p:pic>
        <p:nvPicPr>
          <p:cNvPr id="1026" name="Picture 2" descr="SACLI-School of Engineering">
            <a:extLst>
              <a:ext uri="{FF2B5EF4-FFF2-40B4-BE49-F238E27FC236}">
                <a16:creationId xmlns:a16="http://schemas.microsoft.com/office/drawing/2014/main" id="{E73DCF20-E31A-5432-E940-272DFBB5293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744E0DD-C03D-C639-10E8-ADE6F490F9C2}"/>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
        <p:nvSpPr>
          <p:cNvPr id="7" name="Title 1">
            <a:extLst>
              <a:ext uri="{FF2B5EF4-FFF2-40B4-BE49-F238E27FC236}">
                <a16:creationId xmlns:a16="http://schemas.microsoft.com/office/drawing/2014/main" id="{BBECF655-E84B-1F5F-6A3D-77E7AB9A8BD2}"/>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graphicFrame>
        <p:nvGraphicFramePr>
          <p:cNvPr id="5" name="Diagram 4">
            <a:extLst>
              <a:ext uri="{FF2B5EF4-FFF2-40B4-BE49-F238E27FC236}">
                <a16:creationId xmlns:a16="http://schemas.microsoft.com/office/drawing/2014/main" id="{55EE9CE2-FA9A-5238-BC23-86771ED0ECA7}"/>
              </a:ext>
            </a:extLst>
          </p:cNvPr>
          <p:cNvGraphicFramePr/>
          <p:nvPr>
            <p:extLst>
              <p:ext uri="{D42A27DB-BD31-4B8C-83A1-F6EECF244321}">
                <p14:modId xmlns:p14="http://schemas.microsoft.com/office/powerpoint/2010/main" val="2794412931"/>
              </p:ext>
            </p:extLst>
          </p:nvPr>
        </p:nvGraphicFramePr>
        <p:xfrm>
          <a:off x="2923867" y="819265"/>
          <a:ext cx="8786352" cy="52608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85867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582B0-9F76-2C89-2D53-4D4E4453634B}"/>
            </a:ext>
          </a:extLst>
        </p:cNvPr>
        <p:cNvGrpSpPr/>
        <p:nvPr/>
      </p:nvGrpSpPr>
      <p:grpSpPr>
        <a:xfrm>
          <a:off x="0" y="0"/>
          <a:ext cx="0" cy="0"/>
          <a:chOff x="0" y="0"/>
          <a:chExt cx="0" cy="0"/>
        </a:xfrm>
      </p:grpSpPr>
      <p:pic>
        <p:nvPicPr>
          <p:cNvPr id="1026" name="Picture 2" descr="SACLI-School of Engineering">
            <a:extLst>
              <a:ext uri="{FF2B5EF4-FFF2-40B4-BE49-F238E27FC236}">
                <a16:creationId xmlns:a16="http://schemas.microsoft.com/office/drawing/2014/main" id="{A800D4EF-A637-7359-82BE-235BAFDC59A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B111EC1-AE1B-E3DE-AC58-A4B6282F01CC}"/>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
        <p:nvSpPr>
          <p:cNvPr id="7" name="Title 1">
            <a:extLst>
              <a:ext uri="{FF2B5EF4-FFF2-40B4-BE49-F238E27FC236}">
                <a16:creationId xmlns:a16="http://schemas.microsoft.com/office/drawing/2014/main" id="{AFF83EA6-A00A-3DB2-D5F4-BCEAFC3C0BA4}"/>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
        <p:nvSpPr>
          <p:cNvPr id="2" name="Title 1">
            <a:extLst>
              <a:ext uri="{FF2B5EF4-FFF2-40B4-BE49-F238E27FC236}">
                <a16:creationId xmlns:a16="http://schemas.microsoft.com/office/drawing/2014/main" id="{04FE26BD-48B0-7D24-5B7D-F32509886212}"/>
              </a:ext>
            </a:extLst>
          </p:cNvPr>
          <p:cNvSpPr>
            <a:spLocks noGrp="1"/>
          </p:cNvSpPr>
          <p:nvPr>
            <p:ph type="title"/>
          </p:nvPr>
        </p:nvSpPr>
        <p:spPr>
          <a:xfrm>
            <a:off x="1106129" y="581013"/>
            <a:ext cx="9527457" cy="900812"/>
          </a:xfrm>
        </p:spPr>
        <p:txBody>
          <a:bodyPr>
            <a:normAutofit fontScale="90000"/>
          </a:bodyPr>
          <a:lstStyle/>
          <a:p>
            <a:pPr algn="ctr"/>
            <a:r>
              <a:rPr lang="en-US" sz="3000" dirty="0">
                <a:latin typeface="Arial Black" panose="020B0A04020102020204" pitchFamily="34" charset="0"/>
              </a:rPr>
              <a:t>Coping with Stress (Emotion – focused Coping)</a:t>
            </a:r>
          </a:p>
        </p:txBody>
      </p:sp>
      <p:graphicFrame>
        <p:nvGraphicFramePr>
          <p:cNvPr id="9" name="Diagram 8">
            <a:extLst>
              <a:ext uri="{FF2B5EF4-FFF2-40B4-BE49-F238E27FC236}">
                <a16:creationId xmlns:a16="http://schemas.microsoft.com/office/drawing/2014/main" id="{D437E066-3EFC-7236-59FF-005AB79AE661}"/>
              </a:ext>
            </a:extLst>
          </p:cNvPr>
          <p:cNvGraphicFramePr/>
          <p:nvPr>
            <p:extLst>
              <p:ext uri="{D42A27DB-BD31-4B8C-83A1-F6EECF244321}">
                <p14:modId xmlns:p14="http://schemas.microsoft.com/office/powerpoint/2010/main" val="2976413519"/>
              </p:ext>
            </p:extLst>
          </p:nvPr>
        </p:nvGraphicFramePr>
        <p:xfrm>
          <a:off x="1324076" y="1481825"/>
          <a:ext cx="9309510" cy="4751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481789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33509-C382-3FAD-A531-A606548F0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417FE-0E7D-0BD3-B572-2DDB4C540E74}"/>
              </a:ext>
            </a:extLst>
          </p:cNvPr>
          <p:cNvSpPr>
            <a:spLocks noGrp="1"/>
          </p:cNvSpPr>
          <p:nvPr>
            <p:ph type="title"/>
          </p:nvPr>
        </p:nvSpPr>
        <p:spPr>
          <a:xfrm>
            <a:off x="0" y="868997"/>
            <a:ext cx="6373761" cy="1007744"/>
          </a:xfrm>
        </p:spPr>
        <p:txBody>
          <a:bodyPr>
            <a:normAutofit/>
          </a:bodyPr>
          <a:lstStyle/>
          <a:p>
            <a:pPr algn="ctr"/>
            <a:r>
              <a:rPr lang="en-US" sz="3000" dirty="0">
                <a:latin typeface="Arial Black" panose="020B0A04020102020204" pitchFamily="34" charset="0"/>
              </a:rPr>
              <a:t>Psychological Stress Reaction </a:t>
            </a:r>
          </a:p>
        </p:txBody>
      </p:sp>
      <p:pic>
        <p:nvPicPr>
          <p:cNvPr id="1026" name="Picture 2" descr="SACLI-School of Engineering">
            <a:extLst>
              <a:ext uri="{FF2B5EF4-FFF2-40B4-BE49-F238E27FC236}">
                <a16:creationId xmlns:a16="http://schemas.microsoft.com/office/drawing/2014/main" id="{AB6243DB-F706-F123-1978-75C7B3ED8A2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1A1E4D2E-69BF-8E98-A286-C8EF2A7268D7}"/>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
        <p:nvSpPr>
          <p:cNvPr id="7" name="Title 1">
            <a:extLst>
              <a:ext uri="{FF2B5EF4-FFF2-40B4-BE49-F238E27FC236}">
                <a16:creationId xmlns:a16="http://schemas.microsoft.com/office/drawing/2014/main" id="{275B2019-9878-97E1-55B7-9CE762AF5C23}"/>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graphicFrame>
        <p:nvGraphicFramePr>
          <p:cNvPr id="9" name="Content Placeholder 8">
            <a:extLst>
              <a:ext uri="{FF2B5EF4-FFF2-40B4-BE49-F238E27FC236}">
                <a16:creationId xmlns:a16="http://schemas.microsoft.com/office/drawing/2014/main" id="{55390B21-0337-A9A7-3523-EC87590BF679}"/>
              </a:ext>
            </a:extLst>
          </p:cNvPr>
          <p:cNvGraphicFramePr>
            <a:graphicFrameLocks noGrp="1"/>
          </p:cNvGraphicFramePr>
          <p:nvPr>
            <p:ph idx="1"/>
            <p:extLst>
              <p:ext uri="{D42A27DB-BD31-4B8C-83A1-F6EECF244321}">
                <p14:modId xmlns:p14="http://schemas.microsoft.com/office/powerpoint/2010/main" val="2660035415"/>
              </p:ext>
            </p:extLst>
          </p:nvPr>
        </p:nvGraphicFramePr>
        <p:xfrm>
          <a:off x="-737420" y="1926474"/>
          <a:ext cx="7111181" cy="43244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44C43096-99CA-B41D-2F06-5BD9033BC068}"/>
              </a:ext>
            </a:extLst>
          </p:cNvPr>
          <p:cNvSpPr txBox="1">
            <a:spLocks/>
          </p:cNvSpPr>
          <p:nvPr/>
        </p:nvSpPr>
        <p:spPr>
          <a:xfrm>
            <a:off x="5609303" y="902824"/>
            <a:ext cx="6373761" cy="10077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dirty="0">
                <a:latin typeface="Arial Black" panose="020B0A04020102020204" pitchFamily="34" charset="0"/>
              </a:rPr>
              <a:t>Physical Stress</a:t>
            </a:r>
          </a:p>
          <a:p>
            <a:pPr algn="ctr"/>
            <a:r>
              <a:rPr lang="en-US" sz="3000" dirty="0">
                <a:latin typeface="Arial Black" panose="020B0A04020102020204" pitchFamily="34" charset="0"/>
              </a:rPr>
              <a:t> Reaction</a:t>
            </a:r>
          </a:p>
        </p:txBody>
      </p:sp>
      <p:sp>
        <p:nvSpPr>
          <p:cNvPr id="12" name="Oval 11">
            <a:extLst>
              <a:ext uri="{FF2B5EF4-FFF2-40B4-BE49-F238E27FC236}">
                <a16:creationId xmlns:a16="http://schemas.microsoft.com/office/drawing/2014/main" id="{13AEE23B-4E86-5DE2-FFF0-38B0E704215C}"/>
              </a:ext>
            </a:extLst>
          </p:cNvPr>
          <p:cNvSpPr/>
          <p:nvPr/>
        </p:nvSpPr>
        <p:spPr>
          <a:xfrm>
            <a:off x="6563033" y="1944395"/>
            <a:ext cx="4422057" cy="372331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6F29B59-1F51-82D7-BB39-31D3A9EEFEBE}"/>
              </a:ext>
            </a:extLst>
          </p:cNvPr>
          <p:cNvSpPr txBox="1"/>
          <p:nvPr/>
        </p:nvSpPr>
        <p:spPr>
          <a:xfrm>
            <a:off x="7388942" y="2606582"/>
            <a:ext cx="3111910" cy="2677656"/>
          </a:xfrm>
          <a:prstGeom prst="rect">
            <a:avLst/>
          </a:prstGeom>
          <a:noFill/>
        </p:spPr>
        <p:txBody>
          <a:bodyPr wrap="square" rtlCol="0">
            <a:spAutoFit/>
          </a:bodyPr>
          <a:lstStyle/>
          <a:p>
            <a:pPr algn="ctr"/>
            <a:r>
              <a:rPr lang="en-US" sz="2800" b="1" dirty="0"/>
              <a:t>Fight or Flight</a:t>
            </a:r>
          </a:p>
          <a:p>
            <a:pPr algn="ctr"/>
            <a:r>
              <a:rPr lang="en-US" sz="2800" dirty="0"/>
              <a:t>A person prepares the person to face or free (get away) an immediate threat </a:t>
            </a:r>
          </a:p>
        </p:txBody>
      </p:sp>
    </p:spTree>
    <p:extLst>
      <p:ext uri="{BB962C8B-B14F-4D97-AF65-F5344CB8AC3E}">
        <p14:creationId xmlns:p14="http://schemas.microsoft.com/office/powerpoint/2010/main" val="31593605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P spid="10" grpId="0"/>
      <p:bldP spid="12"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4421C-2F4E-9819-DF2F-D00950A5DF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D8400-8E72-8886-52E6-B78F255D44E6}"/>
              </a:ext>
            </a:extLst>
          </p:cNvPr>
          <p:cNvSpPr>
            <a:spLocks noGrp="1"/>
          </p:cNvSpPr>
          <p:nvPr>
            <p:ph type="title"/>
          </p:nvPr>
        </p:nvSpPr>
        <p:spPr/>
        <p:txBody>
          <a:bodyPr>
            <a:normAutofit/>
          </a:bodyPr>
          <a:lstStyle/>
          <a:p>
            <a:r>
              <a:rPr lang="en-US" sz="3000" dirty="0">
                <a:latin typeface="Arial Black" panose="020B0A04020102020204" pitchFamily="34" charset="0"/>
              </a:rPr>
              <a:t>Toxic Positivity</a:t>
            </a:r>
          </a:p>
        </p:txBody>
      </p:sp>
      <p:sp>
        <p:nvSpPr>
          <p:cNvPr id="3" name="Content Placeholder 2">
            <a:extLst>
              <a:ext uri="{FF2B5EF4-FFF2-40B4-BE49-F238E27FC236}">
                <a16:creationId xmlns:a16="http://schemas.microsoft.com/office/drawing/2014/main" id="{35FB5305-4045-AE8F-A5E4-28DE5AF143D3}"/>
              </a:ext>
            </a:extLst>
          </p:cNvPr>
          <p:cNvSpPr>
            <a:spLocks noGrp="1"/>
          </p:cNvSpPr>
          <p:nvPr>
            <p:ph idx="1"/>
          </p:nvPr>
        </p:nvSpPr>
        <p:spPr>
          <a:xfrm>
            <a:off x="1145460" y="1431296"/>
            <a:ext cx="4267198" cy="3052214"/>
          </a:xfrm>
        </p:spPr>
        <p:txBody>
          <a:bodyPr>
            <a:noAutofit/>
          </a:bodyPr>
          <a:lstStyle/>
          <a:p>
            <a:pPr marL="0" indent="0">
              <a:buNone/>
            </a:pPr>
            <a:r>
              <a:rPr lang="en-US" dirty="0"/>
              <a:t>Toxic positivity is the expectation to maintain a positive attitude in all situations, even when it's not realistic or helpful. It can involve invalidating or suppressing negative emotions, and can lead to feelings of guilt, anxiety, and alienation. </a:t>
            </a:r>
            <a:endParaRPr lang="en-US" sz="2500" dirty="0"/>
          </a:p>
        </p:txBody>
      </p:sp>
      <p:pic>
        <p:nvPicPr>
          <p:cNvPr id="1026" name="Picture 2" descr="SACLI-School of Engineering">
            <a:extLst>
              <a:ext uri="{FF2B5EF4-FFF2-40B4-BE49-F238E27FC236}">
                <a16:creationId xmlns:a16="http://schemas.microsoft.com/office/drawing/2014/main" id="{10398E0F-1E3E-749E-064F-5A0F854D43B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997EA84E-F636-0CBB-CF9C-AB69FD127949}"/>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
        <p:nvSpPr>
          <p:cNvPr id="7" name="Title 1">
            <a:extLst>
              <a:ext uri="{FF2B5EF4-FFF2-40B4-BE49-F238E27FC236}">
                <a16:creationId xmlns:a16="http://schemas.microsoft.com/office/drawing/2014/main" id="{5DCE8131-43AD-0515-DA07-FF9D05BF2761}"/>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pic>
        <p:nvPicPr>
          <p:cNvPr id="8" name="Picture 7">
            <a:extLst>
              <a:ext uri="{FF2B5EF4-FFF2-40B4-BE49-F238E27FC236}">
                <a16:creationId xmlns:a16="http://schemas.microsoft.com/office/drawing/2014/main" id="{92A9BAA6-70F5-9E96-3DF7-CD3E9221B168}"/>
              </a:ext>
            </a:extLst>
          </p:cNvPr>
          <p:cNvPicPr>
            <a:picLocks noChangeAspect="1"/>
          </p:cNvPicPr>
          <p:nvPr/>
        </p:nvPicPr>
        <p:blipFill>
          <a:blip r:embed="rId4"/>
          <a:stretch>
            <a:fillRect/>
          </a:stretch>
        </p:blipFill>
        <p:spPr>
          <a:xfrm>
            <a:off x="5719919" y="646471"/>
            <a:ext cx="5518352" cy="4957916"/>
          </a:xfrm>
          <a:prstGeom prst="rect">
            <a:avLst/>
          </a:prstGeom>
        </p:spPr>
      </p:pic>
    </p:spTree>
    <p:extLst>
      <p:ext uri="{BB962C8B-B14F-4D97-AF65-F5344CB8AC3E}">
        <p14:creationId xmlns:p14="http://schemas.microsoft.com/office/powerpoint/2010/main" val="3138314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DAF53-B2D8-8F23-95BC-FA016863B6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2B331F-4111-EBC1-3549-B2BA70E1DBA5}"/>
              </a:ext>
            </a:extLst>
          </p:cNvPr>
          <p:cNvSpPr>
            <a:spLocks noGrp="1"/>
          </p:cNvSpPr>
          <p:nvPr>
            <p:ph idx="1"/>
          </p:nvPr>
        </p:nvSpPr>
        <p:spPr>
          <a:xfrm>
            <a:off x="1151604" y="2383862"/>
            <a:ext cx="9888792" cy="2778073"/>
          </a:xfrm>
        </p:spPr>
        <p:txBody>
          <a:bodyPr>
            <a:normAutofit/>
          </a:bodyPr>
          <a:lstStyle/>
          <a:p>
            <a:pPr marL="0" indent="0" algn="ctr">
              <a:buNone/>
            </a:pPr>
            <a:r>
              <a:rPr lang="en-US" sz="6000" b="1" i="1" dirty="0"/>
              <a:t>How can you express yourself positively?</a:t>
            </a:r>
          </a:p>
        </p:txBody>
      </p:sp>
      <p:sp>
        <p:nvSpPr>
          <p:cNvPr id="5" name="Title 1">
            <a:extLst>
              <a:ext uri="{FF2B5EF4-FFF2-40B4-BE49-F238E27FC236}">
                <a16:creationId xmlns:a16="http://schemas.microsoft.com/office/drawing/2014/main" id="{E9D42225-7FBB-AF16-2359-E06E06043707}"/>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pic>
        <p:nvPicPr>
          <p:cNvPr id="1026" name="Picture 2" descr="SACLI-School of Engineering">
            <a:extLst>
              <a:ext uri="{FF2B5EF4-FFF2-40B4-BE49-F238E27FC236}">
                <a16:creationId xmlns:a16="http://schemas.microsoft.com/office/drawing/2014/main" id="{0A8C8704-FB59-3B05-D84F-39DA1AAEB01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33AB3FD-6E4F-BDD6-BA3D-3248CA5A6BEB}"/>
              </a:ext>
            </a:extLst>
          </p:cNvPr>
          <p:cNvSpPr txBox="1">
            <a:spLocks/>
          </p:cNvSpPr>
          <p:nvPr/>
        </p:nvSpPr>
        <p:spPr>
          <a:xfrm>
            <a:off x="9778180" y="6511208"/>
            <a:ext cx="2413820" cy="346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Taking Care of One’s Health</a:t>
            </a:r>
          </a:p>
        </p:txBody>
      </p:sp>
    </p:spTree>
    <p:extLst>
      <p:ext uri="{BB962C8B-B14F-4D97-AF65-F5344CB8AC3E}">
        <p14:creationId xmlns:p14="http://schemas.microsoft.com/office/powerpoint/2010/main" val="11783032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C2E96-DD92-B2C1-5FEA-468EAC723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B58B98-2595-2E36-0E0D-09E69B7A8FEF}"/>
              </a:ext>
            </a:extLst>
          </p:cNvPr>
          <p:cNvSpPr>
            <a:spLocks noGrp="1"/>
          </p:cNvSpPr>
          <p:nvPr>
            <p:ph type="title"/>
          </p:nvPr>
        </p:nvSpPr>
        <p:spPr/>
        <p:txBody>
          <a:bodyPr/>
          <a:lstStyle/>
          <a:p>
            <a:r>
              <a:rPr lang="en-US" b="1" dirty="0"/>
              <a:t>End of Presentation</a:t>
            </a:r>
          </a:p>
        </p:txBody>
      </p:sp>
      <p:sp>
        <p:nvSpPr>
          <p:cNvPr id="3" name="Text Placeholder 2">
            <a:extLst>
              <a:ext uri="{FF2B5EF4-FFF2-40B4-BE49-F238E27FC236}">
                <a16:creationId xmlns:a16="http://schemas.microsoft.com/office/drawing/2014/main" id="{07B9806F-730D-A324-43BA-E0C22519165B}"/>
              </a:ext>
            </a:extLst>
          </p:cNvPr>
          <p:cNvSpPr>
            <a:spLocks noGrp="1"/>
          </p:cNvSpPr>
          <p:nvPr>
            <p:ph type="body" idx="1"/>
          </p:nvPr>
        </p:nvSpPr>
        <p:spPr/>
        <p:txBody>
          <a:bodyPr>
            <a:normAutofit/>
          </a:bodyPr>
          <a:lstStyle/>
          <a:p>
            <a:r>
              <a:rPr lang="en-US" sz="4000" dirty="0"/>
              <a:t>Thank you!</a:t>
            </a:r>
          </a:p>
        </p:txBody>
      </p:sp>
      <p:pic>
        <p:nvPicPr>
          <p:cNvPr id="4" name="Picture 2" descr="SACLI-School of Engineering">
            <a:extLst>
              <a:ext uri="{FF2B5EF4-FFF2-40B4-BE49-F238E27FC236}">
                <a16:creationId xmlns:a16="http://schemas.microsoft.com/office/drawing/2014/main" id="{44847539-C355-E23E-C429-2530A097527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771" b="98958" l="7353" r="89706">
                        <a14:foregroundMark x1="8824" y1="65625" x2="8824" y2="65625"/>
                        <a14:foregroundMark x1="7353" y1="57813" x2="7353" y2="57813"/>
                        <a14:foregroundMark x1="7353" y1="47917" x2="7353" y2="47917"/>
                        <a14:foregroundMark x1="18627" y1="81250" x2="18627" y2="81250"/>
                        <a14:foregroundMark x1="14706" y1="81250" x2="14706" y2="81250"/>
                        <a14:foregroundMark x1="18627" y1="79688" x2="18627" y2="79688"/>
                        <a14:foregroundMark x1="18627" y1="79688" x2="18627" y2="79688"/>
                        <a14:foregroundMark x1="18627" y1="79688" x2="18627" y2="79688"/>
                        <a14:foregroundMark x1="11765" y1="64063" x2="11765" y2="64063"/>
                        <a14:foregroundMark x1="52941" y1="92188" x2="52941" y2="92188"/>
                        <a14:foregroundMark x1="52941" y1="92188" x2="52941" y2="92188"/>
                        <a14:foregroundMark x1="52941" y1="92188" x2="52941" y2="92188"/>
                        <a14:foregroundMark x1="51961" y1="95313" x2="51961" y2="95313"/>
                        <a14:foregroundMark x1="51961" y1="95313" x2="51961" y2="95313"/>
                        <a14:foregroundMark x1="51961" y1="95313" x2="51961" y2="95313"/>
                        <a14:foregroundMark x1="90686" y1="53646" x2="90686" y2="53646"/>
                        <a14:foregroundMark x1="90686" y1="53646" x2="90686" y2="53646"/>
                        <a14:foregroundMark x1="54412" y1="9896" x2="54412" y2="9896"/>
                        <a14:foregroundMark x1="54412" y1="9896" x2="54412" y2="9896"/>
                        <a14:foregroundMark x1="47549" y1="6771" x2="47549" y2="6771"/>
                        <a14:foregroundMark x1="46569" y1="98958" x2="46569" y2="98958"/>
                        <a14:foregroundMark x1="46569" y1="98958" x2="46569" y2="98958"/>
                      </a14:backgroundRemoval>
                    </a14:imgEffect>
                  </a14:imgLayer>
                </a14:imgProps>
              </a:ext>
              <a:ext uri="{28A0092B-C50C-407E-A947-70E740481C1C}">
                <a14:useLocalDpi xmlns:a14="http://schemas.microsoft.com/office/drawing/2010/main" val="0"/>
              </a:ext>
            </a:extLst>
          </a:blip>
          <a:srcRect/>
          <a:stretch>
            <a:fillRect/>
          </a:stretch>
        </p:blipFill>
        <p:spPr bwMode="auto">
          <a:xfrm>
            <a:off x="132735" y="102015"/>
            <a:ext cx="762077" cy="71724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EFC8C5-17E1-83DA-FE9C-E515E14EDE7B}"/>
              </a:ext>
            </a:extLst>
          </p:cNvPr>
          <p:cNvSpPr txBox="1">
            <a:spLocks/>
          </p:cNvSpPr>
          <p:nvPr/>
        </p:nvSpPr>
        <p:spPr>
          <a:xfrm>
            <a:off x="838200" y="181583"/>
            <a:ext cx="2524432" cy="31986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latin typeface="Arial Black" panose="020B0A04020102020204" pitchFamily="34" charset="0"/>
              </a:rPr>
              <a:t>Understanding the Self – UTS111 </a:t>
            </a:r>
          </a:p>
        </p:txBody>
      </p:sp>
    </p:spTree>
    <p:extLst>
      <p:ext uri="{BB962C8B-B14F-4D97-AF65-F5344CB8AC3E}">
        <p14:creationId xmlns:p14="http://schemas.microsoft.com/office/powerpoint/2010/main" val="1067624318"/>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3881</TotalTime>
  <Words>2217</Words>
  <Application>Microsoft Office PowerPoint</Application>
  <PresentationFormat>Widescreen</PresentationFormat>
  <Paragraphs>225</Paragraphs>
  <Slides>29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 Black</vt:lpstr>
      <vt:lpstr>Arial Rounded MT Bold</vt:lpstr>
      <vt:lpstr>Bookman Old Style</vt:lpstr>
      <vt:lpstr>Calibri</vt:lpstr>
      <vt:lpstr>Calibri Light</vt:lpstr>
      <vt:lpstr>Office Theme</vt:lpstr>
      <vt:lpstr>UTS Finals Topic: Learning and Caring for Self</vt:lpstr>
      <vt:lpstr>Lesson 1: The Better Learner</vt:lpstr>
      <vt:lpstr>The Better Learner</vt:lpstr>
      <vt:lpstr>The Better Learner</vt:lpstr>
      <vt:lpstr>Functions of Education</vt:lpstr>
      <vt:lpstr>Functions of Education</vt:lpstr>
      <vt:lpstr>Cognitive and Metacognitive of Learning</vt:lpstr>
      <vt:lpstr>Rules of Learning</vt:lpstr>
      <vt:lpstr>Types of Learner</vt:lpstr>
      <vt:lpstr>Types of Intelligence </vt:lpstr>
      <vt:lpstr>Do you study to learn or just because you need to?</vt:lpstr>
      <vt:lpstr>Lesson 2: The Goal Settings</vt:lpstr>
      <vt:lpstr>Lesson 2: The Goal Settings</vt:lpstr>
      <vt:lpstr>PowerPoint Presentation</vt:lpstr>
      <vt:lpstr>Searching for Goals</vt:lpstr>
      <vt:lpstr>The importance of Goals – Bandura Self Efficacy</vt:lpstr>
      <vt:lpstr>How Self –efficacy Influence the self?</vt:lpstr>
      <vt:lpstr>The importance of Goals – Bandura Self Efficacy</vt:lpstr>
      <vt:lpstr>“Dreams do not work unless you do.”      - John C. Maxwell</vt:lpstr>
      <vt:lpstr>PowerPoint Presentation</vt:lpstr>
      <vt:lpstr>Lesson 3: Taking Charge of One’s Health</vt:lpstr>
      <vt:lpstr>Definition of Stress</vt:lpstr>
      <vt:lpstr>Sources of Stress</vt:lpstr>
      <vt:lpstr>PowerPoint Presentation</vt:lpstr>
      <vt:lpstr>Coping with Stress (Emotion – focused Coping)</vt:lpstr>
      <vt:lpstr>Psychological Stress Reaction </vt:lpstr>
      <vt:lpstr>Toxic Positivity</vt:lpstr>
      <vt:lpstr>PowerPoint Presentation</vt:lpstr>
      <vt:lpstr>End of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Cyyyy</dc:creator>
  <cp:lastModifiedBy>carezzasalcedo@gmail.com</cp:lastModifiedBy>
  <cp:revision>4</cp:revision>
  <dcterms:created xsi:type="dcterms:W3CDTF">2024-11-25T13:41:13Z</dcterms:created>
  <dcterms:modified xsi:type="dcterms:W3CDTF">2024-12-01T17:39:44Z</dcterms:modified>
</cp:coreProperties>
</file>